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2" r:id="rId9"/>
    <p:sldId id="263" r:id="rId10"/>
    <p:sldId id="264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21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75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1B4AC2A-7C3D-4F14-850B-618B666E55F1}" type="doc">
      <dgm:prSet loTypeId="urn:microsoft.com/office/officeart/2008/layout/HalfCircleOrganizationChart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40C20B30-B1C2-4336-8126-CE994C66C861}">
      <dgm:prSet phldrT="[Texto]"/>
      <dgm:spPr/>
      <dgm:t>
        <a:bodyPr/>
        <a:lstStyle/>
        <a:p>
          <a:r>
            <a:rPr lang="es-ES" dirty="0" err="1"/>
            <a:t>Index</a:t>
          </a:r>
          <a:endParaRPr lang="es-ES" dirty="0"/>
        </a:p>
      </dgm:t>
    </dgm:pt>
    <dgm:pt modelId="{AC66D66B-79DF-46BB-9700-BAC80A2D52A8}" type="parTrans" cxnId="{AEFA5054-0E1B-4B6C-8B1E-8135D72CBFE8}">
      <dgm:prSet/>
      <dgm:spPr/>
      <dgm:t>
        <a:bodyPr/>
        <a:lstStyle/>
        <a:p>
          <a:endParaRPr lang="es-ES"/>
        </a:p>
      </dgm:t>
    </dgm:pt>
    <dgm:pt modelId="{BF77EE14-3DC2-4F25-8C16-1803B2BF7CD2}" type="sibTrans" cxnId="{AEFA5054-0E1B-4B6C-8B1E-8135D72CBFE8}">
      <dgm:prSet/>
      <dgm:spPr/>
      <dgm:t>
        <a:bodyPr/>
        <a:lstStyle/>
        <a:p>
          <a:endParaRPr lang="es-ES"/>
        </a:p>
      </dgm:t>
    </dgm:pt>
    <dgm:pt modelId="{5526D920-4F37-4ED3-82B5-27D496F02BCC}">
      <dgm:prSet phldrT="[Texto]"/>
      <dgm:spPr/>
      <dgm:t>
        <a:bodyPr/>
        <a:lstStyle/>
        <a:p>
          <a:r>
            <a:rPr lang="es-ES" dirty="0"/>
            <a:t>Autenticación</a:t>
          </a:r>
        </a:p>
      </dgm:t>
    </dgm:pt>
    <dgm:pt modelId="{522B1D9D-32AB-4998-A9A5-540ACEB5910E}" type="parTrans" cxnId="{2D0224A1-715E-4CBD-9C61-A9B6B23DEFE9}">
      <dgm:prSet/>
      <dgm:spPr/>
      <dgm:t>
        <a:bodyPr/>
        <a:lstStyle/>
        <a:p>
          <a:endParaRPr lang="es-ES"/>
        </a:p>
      </dgm:t>
    </dgm:pt>
    <dgm:pt modelId="{A3E0433B-918F-4189-B178-66A4AF64B5F0}" type="sibTrans" cxnId="{2D0224A1-715E-4CBD-9C61-A9B6B23DEFE9}">
      <dgm:prSet/>
      <dgm:spPr/>
      <dgm:t>
        <a:bodyPr/>
        <a:lstStyle/>
        <a:p>
          <a:endParaRPr lang="es-ES"/>
        </a:p>
      </dgm:t>
    </dgm:pt>
    <dgm:pt modelId="{DA72E350-5E7B-490D-B2FB-0E1AA8423DD5}">
      <dgm:prSet phldrT="[Texto]" custT="1"/>
      <dgm:spPr/>
      <dgm:t>
        <a:bodyPr/>
        <a:lstStyle/>
        <a:p>
          <a:r>
            <a:rPr lang="es-ES" sz="1400" i="1" dirty="0" err="1"/>
            <a:t>logged</a:t>
          </a:r>
          <a:endParaRPr lang="es-ES" sz="1400" i="1" dirty="0"/>
        </a:p>
      </dgm:t>
    </dgm:pt>
    <dgm:pt modelId="{B30553C0-163E-4848-A0B1-61B9B7D47867}" type="parTrans" cxnId="{F4450E08-6E8C-4196-A70E-518FB2DCDFDC}">
      <dgm:prSet/>
      <dgm:spPr/>
      <dgm:t>
        <a:bodyPr/>
        <a:lstStyle/>
        <a:p>
          <a:endParaRPr lang="es-ES"/>
        </a:p>
      </dgm:t>
    </dgm:pt>
    <dgm:pt modelId="{A8B71D74-AD53-4EA8-B71E-F6A0BF9830B3}" type="sibTrans" cxnId="{F4450E08-6E8C-4196-A70E-518FB2DCDFDC}">
      <dgm:prSet/>
      <dgm:spPr/>
      <dgm:t>
        <a:bodyPr/>
        <a:lstStyle/>
        <a:p>
          <a:endParaRPr lang="es-ES"/>
        </a:p>
      </dgm:t>
    </dgm:pt>
    <dgm:pt modelId="{CC952919-C4A0-4460-AA45-1BDF406FE320}">
      <dgm:prSet/>
      <dgm:spPr/>
      <dgm:t>
        <a:bodyPr/>
        <a:lstStyle/>
        <a:p>
          <a:r>
            <a:rPr lang="es-ES" dirty="0" err="1"/>
            <a:t>Login</a:t>
          </a:r>
          <a:endParaRPr lang="es-ES" dirty="0"/>
        </a:p>
      </dgm:t>
    </dgm:pt>
    <dgm:pt modelId="{8162243C-350C-41F6-BDEC-45D739D72A63}" type="parTrans" cxnId="{5928C71F-969D-423D-B618-41083A80E2A4}">
      <dgm:prSet/>
      <dgm:spPr/>
      <dgm:t>
        <a:bodyPr/>
        <a:lstStyle/>
        <a:p>
          <a:endParaRPr lang="es-ES"/>
        </a:p>
      </dgm:t>
    </dgm:pt>
    <dgm:pt modelId="{A77CF806-798C-4408-B25B-BE86EF3698E6}" type="sibTrans" cxnId="{5928C71F-969D-423D-B618-41083A80E2A4}">
      <dgm:prSet/>
      <dgm:spPr/>
      <dgm:t>
        <a:bodyPr/>
        <a:lstStyle/>
        <a:p>
          <a:endParaRPr lang="es-ES"/>
        </a:p>
      </dgm:t>
    </dgm:pt>
    <dgm:pt modelId="{15DAA1D9-94A6-4739-B456-7FFE7F47D6CA}">
      <dgm:prSet/>
      <dgm:spPr/>
      <dgm:t>
        <a:bodyPr/>
        <a:lstStyle/>
        <a:p>
          <a:r>
            <a:rPr lang="es-ES" dirty="0"/>
            <a:t>Registro</a:t>
          </a:r>
        </a:p>
      </dgm:t>
    </dgm:pt>
    <dgm:pt modelId="{A9191C60-2F22-465C-A9B1-DA65BBB479B5}" type="parTrans" cxnId="{B333BD53-D2C4-4026-A9AE-CB4705EEB7ED}">
      <dgm:prSet/>
      <dgm:spPr/>
      <dgm:t>
        <a:bodyPr/>
        <a:lstStyle/>
        <a:p>
          <a:endParaRPr lang="es-ES"/>
        </a:p>
      </dgm:t>
    </dgm:pt>
    <dgm:pt modelId="{240A2C46-FE1C-4E44-961D-827C57FFD547}" type="sibTrans" cxnId="{B333BD53-D2C4-4026-A9AE-CB4705EEB7ED}">
      <dgm:prSet/>
      <dgm:spPr/>
      <dgm:t>
        <a:bodyPr/>
        <a:lstStyle/>
        <a:p>
          <a:endParaRPr lang="es-ES"/>
        </a:p>
      </dgm:t>
    </dgm:pt>
    <dgm:pt modelId="{2392915C-240C-488A-A25F-AD4380F4C787}">
      <dgm:prSet/>
      <dgm:spPr/>
      <dgm:t>
        <a:bodyPr/>
        <a:lstStyle/>
        <a:p>
          <a:r>
            <a:rPr lang="es-ES" dirty="0"/>
            <a:t>Recuperar contraseña</a:t>
          </a:r>
        </a:p>
      </dgm:t>
    </dgm:pt>
    <dgm:pt modelId="{E81E2339-29C7-4FB2-97BD-9C0CB2C757F9}" type="parTrans" cxnId="{D7E7A1F7-6CBC-4972-B823-EDB6C23E211A}">
      <dgm:prSet/>
      <dgm:spPr/>
      <dgm:t>
        <a:bodyPr/>
        <a:lstStyle/>
        <a:p>
          <a:endParaRPr lang="es-ES"/>
        </a:p>
      </dgm:t>
    </dgm:pt>
    <dgm:pt modelId="{03B6925C-5420-4364-9D7A-E8F5032C105C}" type="sibTrans" cxnId="{D7E7A1F7-6CBC-4972-B823-EDB6C23E211A}">
      <dgm:prSet/>
      <dgm:spPr/>
      <dgm:t>
        <a:bodyPr/>
        <a:lstStyle/>
        <a:p>
          <a:endParaRPr lang="es-ES"/>
        </a:p>
      </dgm:t>
    </dgm:pt>
    <dgm:pt modelId="{E94564C9-8918-4E73-A474-4013341497B5}">
      <dgm:prSet/>
      <dgm:spPr/>
      <dgm:t>
        <a:bodyPr/>
        <a:lstStyle/>
        <a:p>
          <a:r>
            <a:rPr lang="es-ES" dirty="0"/>
            <a:t>Crear libro</a:t>
          </a:r>
        </a:p>
      </dgm:t>
    </dgm:pt>
    <dgm:pt modelId="{3D612ECD-F2C6-4EB1-94F4-09A0ABB7F9EA}" type="parTrans" cxnId="{5D2A8084-95D7-4941-ADB7-B061622E5DA9}">
      <dgm:prSet/>
      <dgm:spPr/>
      <dgm:t>
        <a:bodyPr/>
        <a:lstStyle/>
        <a:p>
          <a:endParaRPr lang="es-ES"/>
        </a:p>
      </dgm:t>
    </dgm:pt>
    <dgm:pt modelId="{ABFF38B6-F264-4A65-A4A4-31B1E4102655}" type="sibTrans" cxnId="{5D2A8084-95D7-4941-ADB7-B061622E5DA9}">
      <dgm:prSet/>
      <dgm:spPr/>
      <dgm:t>
        <a:bodyPr/>
        <a:lstStyle/>
        <a:p>
          <a:endParaRPr lang="es-ES"/>
        </a:p>
      </dgm:t>
    </dgm:pt>
    <dgm:pt modelId="{FD22DBFA-6BB4-4D1C-B9B6-2A8E62E28C2C}">
      <dgm:prSet/>
      <dgm:spPr/>
      <dgm:t>
        <a:bodyPr/>
        <a:lstStyle/>
        <a:p>
          <a:r>
            <a:rPr lang="es-ES" dirty="0"/>
            <a:t>Escribir libro</a:t>
          </a:r>
        </a:p>
      </dgm:t>
    </dgm:pt>
    <dgm:pt modelId="{6E9115E7-2D47-4FDE-9872-6CD3B896D50E}" type="parTrans" cxnId="{624C552B-7597-4A71-A9B1-3198FDC53C06}">
      <dgm:prSet/>
      <dgm:spPr/>
      <dgm:t>
        <a:bodyPr/>
        <a:lstStyle/>
        <a:p>
          <a:endParaRPr lang="es-ES"/>
        </a:p>
      </dgm:t>
    </dgm:pt>
    <dgm:pt modelId="{DCF0CBA0-0159-46EF-A7A5-6343167DA450}" type="sibTrans" cxnId="{624C552B-7597-4A71-A9B1-3198FDC53C06}">
      <dgm:prSet/>
      <dgm:spPr/>
      <dgm:t>
        <a:bodyPr/>
        <a:lstStyle/>
        <a:p>
          <a:endParaRPr lang="es-ES"/>
        </a:p>
      </dgm:t>
    </dgm:pt>
    <dgm:pt modelId="{E7B879A9-7FD1-469A-A1B8-AA08A4347B8A}">
      <dgm:prSet/>
      <dgm:spPr/>
      <dgm:t>
        <a:bodyPr/>
        <a:lstStyle/>
        <a:p>
          <a:r>
            <a:rPr lang="es-ES" dirty="0"/>
            <a:t>Tu biblioteca</a:t>
          </a:r>
        </a:p>
      </dgm:t>
    </dgm:pt>
    <dgm:pt modelId="{DC93D3B9-6816-4E20-A329-28408A35E83F}" type="parTrans" cxnId="{0DC037C5-BCA1-4AA0-AC40-D821E8BF99CD}">
      <dgm:prSet/>
      <dgm:spPr/>
      <dgm:t>
        <a:bodyPr/>
        <a:lstStyle/>
        <a:p>
          <a:endParaRPr lang="es-ES"/>
        </a:p>
      </dgm:t>
    </dgm:pt>
    <dgm:pt modelId="{E9501613-FAF9-4E34-9982-4994F480917F}" type="sibTrans" cxnId="{0DC037C5-BCA1-4AA0-AC40-D821E8BF99CD}">
      <dgm:prSet/>
      <dgm:spPr/>
      <dgm:t>
        <a:bodyPr/>
        <a:lstStyle/>
        <a:p>
          <a:endParaRPr lang="es-ES"/>
        </a:p>
      </dgm:t>
    </dgm:pt>
    <dgm:pt modelId="{48BC5AAE-CE64-45D1-8F86-4EB05F92A4BA}">
      <dgm:prSet/>
      <dgm:spPr/>
      <dgm:t>
        <a:bodyPr/>
        <a:lstStyle/>
        <a:p>
          <a:r>
            <a:rPr lang="es-ES" dirty="0" err="1"/>
            <a:t>Logout</a:t>
          </a:r>
          <a:endParaRPr lang="es-ES" dirty="0"/>
        </a:p>
      </dgm:t>
    </dgm:pt>
    <dgm:pt modelId="{1AF4935B-61EF-4D95-B54E-5AC7EFC64621}" type="parTrans" cxnId="{4D97F6D8-C0AA-43B3-A45A-D749D3D9535E}">
      <dgm:prSet/>
      <dgm:spPr/>
      <dgm:t>
        <a:bodyPr/>
        <a:lstStyle/>
        <a:p>
          <a:endParaRPr lang="es-ES"/>
        </a:p>
      </dgm:t>
    </dgm:pt>
    <dgm:pt modelId="{3D6DA959-308F-4701-9F25-57D4A7B64D65}" type="sibTrans" cxnId="{4D97F6D8-C0AA-43B3-A45A-D749D3D9535E}">
      <dgm:prSet/>
      <dgm:spPr/>
      <dgm:t>
        <a:bodyPr/>
        <a:lstStyle/>
        <a:p>
          <a:endParaRPr lang="es-ES"/>
        </a:p>
      </dgm:t>
    </dgm:pt>
    <dgm:pt modelId="{E26F3818-97CD-4D3F-9F6C-04B12AD53876}">
      <dgm:prSet custT="1"/>
      <dgm:spPr/>
      <dgm:t>
        <a:bodyPr/>
        <a:lstStyle/>
        <a:p>
          <a:r>
            <a:rPr lang="es-ES" sz="1400" i="1" dirty="0"/>
            <a:t>no </a:t>
          </a:r>
          <a:r>
            <a:rPr lang="es-ES" sz="1400" i="1" dirty="0" err="1"/>
            <a:t>logged</a:t>
          </a:r>
          <a:endParaRPr lang="es-ES" sz="1400" i="1" dirty="0"/>
        </a:p>
      </dgm:t>
    </dgm:pt>
    <dgm:pt modelId="{9C9DBDAB-164D-426E-AFB2-B31C4BA73CF2}" type="parTrans" cxnId="{049C8422-4289-4AD8-A031-F05D9181A8DD}">
      <dgm:prSet/>
      <dgm:spPr/>
      <dgm:t>
        <a:bodyPr/>
        <a:lstStyle/>
        <a:p>
          <a:endParaRPr lang="es-ES"/>
        </a:p>
      </dgm:t>
    </dgm:pt>
    <dgm:pt modelId="{9CB2FEC3-47A4-4D35-B523-7919EA48668F}" type="sibTrans" cxnId="{049C8422-4289-4AD8-A031-F05D9181A8DD}">
      <dgm:prSet/>
      <dgm:spPr/>
      <dgm:t>
        <a:bodyPr/>
        <a:lstStyle/>
        <a:p>
          <a:endParaRPr lang="es-ES"/>
        </a:p>
      </dgm:t>
    </dgm:pt>
    <dgm:pt modelId="{03C10607-3264-4CBC-8AE3-EB25F2AD7891}">
      <dgm:prSet/>
      <dgm:spPr/>
      <dgm:t>
        <a:bodyPr/>
        <a:lstStyle/>
        <a:p>
          <a:r>
            <a:rPr lang="es-ES" dirty="0"/>
            <a:t>Autenticación</a:t>
          </a:r>
        </a:p>
      </dgm:t>
    </dgm:pt>
    <dgm:pt modelId="{02BAD4E3-B0F5-4F05-B6FD-84F5416B0558}" type="parTrans" cxnId="{00D1A5AC-327E-47CD-9874-981CF43F470D}">
      <dgm:prSet/>
      <dgm:spPr/>
      <dgm:t>
        <a:bodyPr/>
        <a:lstStyle/>
        <a:p>
          <a:endParaRPr lang="es-ES"/>
        </a:p>
      </dgm:t>
    </dgm:pt>
    <dgm:pt modelId="{DACA79BE-5AA0-4B37-9966-F8910DADDEEC}" type="sibTrans" cxnId="{00D1A5AC-327E-47CD-9874-981CF43F470D}">
      <dgm:prSet/>
      <dgm:spPr/>
      <dgm:t>
        <a:bodyPr/>
        <a:lstStyle/>
        <a:p>
          <a:endParaRPr lang="es-ES"/>
        </a:p>
      </dgm:t>
    </dgm:pt>
    <dgm:pt modelId="{3478A062-422B-4DEF-8FC1-E481F16A7F34}">
      <dgm:prSet/>
      <dgm:spPr/>
      <dgm:t>
        <a:bodyPr/>
        <a:lstStyle/>
        <a:p>
          <a:r>
            <a:rPr lang="es-ES" dirty="0"/>
            <a:t>Detalle</a:t>
          </a:r>
        </a:p>
      </dgm:t>
    </dgm:pt>
    <dgm:pt modelId="{159217A6-3AA3-4E2B-88EC-87C433152DD4}" type="parTrans" cxnId="{7C490478-EED0-47AD-8C4A-EDB03AA50A13}">
      <dgm:prSet/>
      <dgm:spPr/>
      <dgm:t>
        <a:bodyPr/>
        <a:lstStyle/>
        <a:p>
          <a:endParaRPr lang="es-ES"/>
        </a:p>
      </dgm:t>
    </dgm:pt>
    <dgm:pt modelId="{B1100DCA-EAD5-4434-89C0-52D1D657E4EE}" type="sibTrans" cxnId="{7C490478-EED0-47AD-8C4A-EDB03AA50A13}">
      <dgm:prSet/>
      <dgm:spPr/>
      <dgm:t>
        <a:bodyPr/>
        <a:lstStyle/>
        <a:p>
          <a:endParaRPr lang="es-ES"/>
        </a:p>
      </dgm:t>
    </dgm:pt>
    <dgm:pt modelId="{A2FBB35B-1CD1-4AF4-A3FC-C170321C3DA0}">
      <dgm:prSet/>
      <dgm:spPr/>
      <dgm:t>
        <a:bodyPr/>
        <a:lstStyle/>
        <a:p>
          <a:r>
            <a:rPr lang="es-ES" dirty="0"/>
            <a:t>Leer</a:t>
          </a:r>
        </a:p>
      </dgm:t>
    </dgm:pt>
    <dgm:pt modelId="{B49DC5C4-2FA5-426C-B52A-C8A08DA78955}" type="parTrans" cxnId="{86DEB1E4-7DF4-461B-840D-60D4E90F0561}">
      <dgm:prSet/>
      <dgm:spPr/>
      <dgm:t>
        <a:bodyPr/>
        <a:lstStyle/>
        <a:p>
          <a:endParaRPr lang="es-ES"/>
        </a:p>
      </dgm:t>
    </dgm:pt>
    <dgm:pt modelId="{625BC6D7-3B64-4FF1-AD73-5DBDEEC1B112}" type="sibTrans" cxnId="{86DEB1E4-7DF4-461B-840D-60D4E90F0561}">
      <dgm:prSet/>
      <dgm:spPr/>
      <dgm:t>
        <a:bodyPr/>
        <a:lstStyle/>
        <a:p>
          <a:endParaRPr lang="es-ES"/>
        </a:p>
      </dgm:t>
    </dgm:pt>
    <dgm:pt modelId="{B7FEB17F-9936-4692-BA5F-D13AB7A788FA}">
      <dgm:prSet/>
      <dgm:spPr/>
      <dgm:t>
        <a:bodyPr/>
        <a:lstStyle/>
        <a:p>
          <a:r>
            <a:rPr lang="es-ES" dirty="0"/>
            <a:t>Modificar</a:t>
          </a:r>
        </a:p>
      </dgm:t>
    </dgm:pt>
    <dgm:pt modelId="{F42567DF-B6AE-43FE-B774-01CFC640840D}" type="parTrans" cxnId="{4AB3E7B6-E7E0-45B0-98FD-D6DC4F57AB7D}">
      <dgm:prSet/>
      <dgm:spPr/>
      <dgm:t>
        <a:bodyPr/>
        <a:lstStyle/>
        <a:p>
          <a:endParaRPr lang="es-ES"/>
        </a:p>
      </dgm:t>
    </dgm:pt>
    <dgm:pt modelId="{1E1436A2-95C2-41C2-BA5A-3AA5F457A573}" type="sibTrans" cxnId="{4AB3E7B6-E7E0-45B0-98FD-D6DC4F57AB7D}">
      <dgm:prSet/>
      <dgm:spPr/>
      <dgm:t>
        <a:bodyPr/>
        <a:lstStyle/>
        <a:p>
          <a:endParaRPr lang="es-ES"/>
        </a:p>
      </dgm:t>
    </dgm:pt>
    <dgm:pt modelId="{D0998C76-1CF3-4048-80B2-3458A8F9A46D}" type="pres">
      <dgm:prSet presAssocID="{61B4AC2A-7C3D-4F14-850B-618B666E55F1}" presName="Name0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B13C1FC9-5E38-4786-A727-FDD1C9ADF2F7}" type="pres">
      <dgm:prSet presAssocID="{40C20B30-B1C2-4336-8126-CE994C66C861}" presName="hierRoot1" presStyleCnt="0">
        <dgm:presLayoutVars>
          <dgm:hierBranch val="init"/>
        </dgm:presLayoutVars>
      </dgm:prSet>
      <dgm:spPr/>
    </dgm:pt>
    <dgm:pt modelId="{550596D1-87AF-4AEE-A93C-A68EDC66B40A}" type="pres">
      <dgm:prSet presAssocID="{40C20B30-B1C2-4336-8126-CE994C66C861}" presName="rootComposite1" presStyleCnt="0"/>
      <dgm:spPr/>
    </dgm:pt>
    <dgm:pt modelId="{4BDFF09A-E7CD-4B8F-B894-7A8157516C48}" type="pres">
      <dgm:prSet presAssocID="{40C20B30-B1C2-4336-8126-CE994C66C861}" presName="rootText1" presStyleLbl="alignAcc1" presStyleIdx="0" presStyleCnt="0">
        <dgm:presLayoutVars>
          <dgm:chPref val="3"/>
        </dgm:presLayoutVars>
      </dgm:prSet>
      <dgm:spPr/>
    </dgm:pt>
    <dgm:pt modelId="{1AF9680D-5210-4D89-83B0-D5365D869523}" type="pres">
      <dgm:prSet presAssocID="{40C20B30-B1C2-4336-8126-CE994C66C861}" presName="topArc1" presStyleLbl="parChTrans1D1" presStyleIdx="0" presStyleCnt="30"/>
      <dgm:spPr/>
    </dgm:pt>
    <dgm:pt modelId="{9088E044-0026-4D69-B67D-2A3D49C5A71B}" type="pres">
      <dgm:prSet presAssocID="{40C20B30-B1C2-4336-8126-CE994C66C861}" presName="bottomArc1" presStyleLbl="parChTrans1D1" presStyleIdx="1" presStyleCnt="30"/>
      <dgm:spPr/>
    </dgm:pt>
    <dgm:pt modelId="{C81346B5-5846-4068-98FC-8907CB56D046}" type="pres">
      <dgm:prSet presAssocID="{40C20B30-B1C2-4336-8126-CE994C66C861}" presName="topConnNode1" presStyleLbl="node1" presStyleIdx="0" presStyleCnt="0"/>
      <dgm:spPr/>
    </dgm:pt>
    <dgm:pt modelId="{FEEDE279-B61F-4BDD-9BFE-B35E5B77C2D2}" type="pres">
      <dgm:prSet presAssocID="{40C20B30-B1C2-4336-8126-CE994C66C861}" presName="hierChild2" presStyleCnt="0"/>
      <dgm:spPr/>
    </dgm:pt>
    <dgm:pt modelId="{962E5E98-546C-4E78-80EA-53126B6FA404}" type="pres">
      <dgm:prSet presAssocID="{522B1D9D-32AB-4998-A9A5-540ACEB5910E}" presName="Name28" presStyleLbl="parChTrans1D2" presStyleIdx="0" presStyleCnt="4"/>
      <dgm:spPr/>
    </dgm:pt>
    <dgm:pt modelId="{18A7FF72-6009-4CB5-8230-AFF52C12ECCB}" type="pres">
      <dgm:prSet presAssocID="{5526D920-4F37-4ED3-82B5-27D496F02BCC}" presName="hierRoot2" presStyleCnt="0">
        <dgm:presLayoutVars>
          <dgm:hierBranch val="init"/>
        </dgm:presLayoutVars>
      </dgm:prSet>
      <dgm:spPr/>
    </dgm:pt>
    <dgm:pt modelId="{DFA57A20-0D74-41CE-82C9-EEBAD955A52A}" type="pres">
      <dgm:prSet presAssocID="{5526D920-4F37-4ED3-82B5-27D496F02BCC}" presName="rootComposite2" presStyleCnt="0"/>
      <dgm:spPr/>
    </dgm:pt>
    <dgm:pt modelId="{9763BF0E-84E7-4531-A62F-2192571FF1CB}" type="pres">
      <dgm:prSet presAssocID="{5526D920-4F37-4ED3-82B5-27D496F02BCC}" presName="rootText2" presStyleLbl="alignAcc1" presStyleIdx="0" presStyleCnt="0">
        <dgm:presLayoutVars>
          <dgm:chPref val="3"/>
        </dgm:presLayoutVars>
      </dgm:prSet>
      <dgm:spPr/>
    </dgm:pt>
    <dgm:pt modelId="{C0833194-CEA3-4315-9D52-D65BC3C659EE}" type="pres">
      <dgm:prSet presAssocID="{5526D920-4F37-4ED3-82B5-27D496F02BCC}" presName="topArc2" presStyleLbl="parChTrans1D1" presStyleIdx="2" presStyleCnt="30"/>
      <dgm:spPr/>
    </dgm:pt>
    <dgm:pt modelId="{3374E13D-CA7C-4C4B-9207-A3E9686D840C}" type="pres">
      <dgm:prSet presAssocID="{5526D920-4F37-4ED3-82B5-27D496F02BCC}" presName="bottomArc2" presStyleLbl="parChTrans1D1" presStyleIdx="3" presStyleCnt="30"/>
      <dgm:spPr/>
    </dgm:pt>
    <dgm:pt modelId="{26387A93-4C1F-4A72-A904-CDF9CA81A534}" type="pres">
      <dgm:prSet presAssocID="{5526D920-4F37-4ED3-82B5-27D496F02BCC}" presName="topConnNode2" presStyleLbl="node2" presStyleIdx="0" presStyleCnt="0"/>
      <dgm:spPr/>
    </dgm:pt>
    <dgm:pt modelId="{ABA288EF-95A6-476A-A298-E5E53B6DADAF}" type="pres">
      <dgm:prSet presAssocID="{5526D920-4F37-4ED3-82B5-27D496F02BCC}" presName="hierChild4" presStyleCnt="0"/>
      <dgm:spPr/>
    </dgm:pt>
    <dgm:pt modelId="{D4390543-3AE1-4FAA-9F26-2AA0FCD4A8E8}" type="pres">
      <dgm:prSet presAssocID="{8162243C-350C-41F6-BDEC-45D739D72A63}" presName="Name28" presStyleLbl="parChTrans1D3" presStyleIdx="0" presStyleCnt="9"/>
      <dgm:spPr/>
    </dgm:pt>
    <dgm:pt modelId="{08085805-D19C-4193-BD77-5182A29F0F33}" type="pres">
      <dgm:prSet presAssocID="{CC952919-C4A0-4460-AA45-1BDF406FE320}" presName="hierRoot2" presStyleCnt="0">
        <dgm:presLayoutVars>
          <dgm:hierBranch val="init"/>
        </dgm:presLayoutVars>
      </dgm:prSet>
      <dgm:spPr/>
    </dgm:pt>
    <dgm:pt modelId="{7AA52788-FBF5-4ED9-A835-FB143228B602}" type="pres">
      <dgm:prSet presAssocID="{CC952919-C4A0-4460-AA45-1BDF406FE320}" presName="rootComposite2" presStyleCnt="0"/>
      <dgm:spPr/>
    </dgm:pt>
    <dgm:pt modelId="{C72DEC61-B665-4E32-B5CD-77E2731AB455}" type="pres">
      <dgm:prSet presAssocID="{CC952919-C4A0-4460-AA45-1BDF406FE320}" presName="rootText2" presStyleLbl="alignAcc1" presStyleIdx="0" presStyleCnt="0">
        <dgm:presLayoutVars>
          <dgm:chPref val="3"/>
        </dgm:presLayoutVars>
      </dgm:prSet>
      <dgm:spPr/>
    </dgm:pt>
    <dgm:pt modelId="{B10398EA-75A0-4D3D-974D-AD6C0F288517}" type="pres">
      <dgm:prSet presAssocID="{CC952919-C4A0-4460-AA45-1BDF406FE320}" presName="topArc2" presStyleLbl="parChTrans1D1" presStyleIdx="4" presStyleCnt="30"/>
      <dgm:spPr/>
    </dgm:pt>
    <dgm:pt modelId="{F22AB12C-4EDF-47B4-AEAB-ECFBDF054C4E}" type="pres">
      <dgm:prSet presAssocID="{CC952919-C4A0-4460-AA45-1BDF406FE320}" presName="bottomArc2" presStyleLbl="parChTrans1D1" presStyleIdx="5" presStyleCnt="30"/>
      <dgm:spPr/>
    </dgm:pt>
    <dgm:pt modelId="{3388061E-1C41-4E78-9C09-CF45F800DE4D}" type="pres">
      <dgm:prSet presAssocID="{CC952919-C4A0-4460-AA45-1BDF406FE320}" presName="topConnNode2" presStyleLbl="node3" presStyleIdx="0" presStyleCnt="0"/>
      <dgm:spPr/>
    </dgm:pt>
    <dgm:pt modelId="{92A833C2-3EFD-4FD0-994C-E97B6FFB4938}" type="pres">
      <dgm:prSet presAssocID="{CC952919-C4A0-4460-AA45-1BDF406FE320}" presName="hierChild4" presStyleCnt="0"/>
      <dgm:spPr/>
    </dgm:pt>
    <dgm:pt modelId="{F6FB142C-6633-4D10-ADDA-99327FE2E709}" type="pres">
      <dgm:prSet presAssocID="{CC952919-C4A0-4460-AA45-1BDF406FE320}" presName="hierChild5" presStyleCnt="0"/>
      <dgm:spPr/>
    </dgm:pt>
    <dgm:pt modelId="{444C9BEF-B0D9-4231-B4A2-D3108B1668B8}" type="pres">
      <dgm:prSet presAssocID="{A9191C60-2F22-465C-A9B1-DA65BBB479B5}" presName="Name28" presStyleLbl="parChTrans1D3" presStyleIdx="1" presStyleCnt="9"/>
      <dgm:spPr/>
    </dgm:pt>
    <dgm:pt modelId="{1EBFBF0A-7087-4166-B4B8-C8C4D81EB8B3}" type="pres">
      <dgm:prSet presAssocID="{15DAA1D9-94A6-4739-B456-7FFE7F47D6CA}" presName="hierRoot2" presStyleCnt="0">
        <dgm:presLayoutVars>
          <dgm:hierBranch val="init"/>
        </dgm:presLayoutVars>
      </dgm:prSet>
      <dgm:spPr/>
    </dgm:pt>
    <dgm:pt modelId="{4F1E5EB3-8F21-4F6A-86E0-28DB40B2CB16}" type="pres">
      <dgm:prSet presAssocID="{15DAA1D9-94A6-4739-B456-7FFE7F47D6CA}" presName="rootComposite2" presStyleCnt="0"/>
      <dgm:spPr/>
    </dgm:pt>
    <dgm:pt modelId="{C549CBA5-57A0-4AB2-A5A0-35AD6E59DA6E}" type="pres">
      <dgm:prSet presAssocID="{15DAA1D9-94A6-4739-B456-7FFE7F47D6CA}" presName="rootText2" presStyleLbl="alignAcc1" presStyleIdx="0" presStyleCnt="0">
        <dgm:presLayoutVars>
          <dgm:chPref val="3"/>
        </dgm:presLayoutVars>
      </dgm:prSet>
      <dgm:spPr/>
    </dgm:pt>
    <dgm:pt modelId="{ECA68947-457B-49C8-9792-305831DABCAC}" type="pres">
      <dgm:prSet presAssocID="{15DAA1D9-94A6-4739-B456-7FFE7F47D6CA}" presName="topArc2" presStyleLbl="parChTrans1D1" presStyleIdx="6" presStyleCnt="30"/>
      <dgm:spPr/>
    </dgm:pt>
    <dgm:pt modelId="{B416E0AA-1596-4492-BDB4-B47E95372AD0}" type="pres">
      <dgm:prSet presAssocID="{15DAA1D9-94A6-4739-B456-7FFE7F47D6CA}" presName="bottomArc2" presStyleLbl="parChTrans1D1" presStyleIdx="7" presStyleCnt="30"/>
      <dgm:spPr/>
    </dgm:pt>
    <dgm:pt modelId="{AEAF5FCA-3FC4-49D5-A44C-B75C6E2E6660}" type="pres">
      <dgm:prSet presAssocID="{15DAA1D9-94A6-4739-B456-7FFE7F47D6CA}" presName="topConnNode2" presStyleLbl="node3" presStyleIdx="0" presStyleCnt="0"/>
      <dgm:spPr/>
    </dgm:pt>
    <dgm:pt modelId="{BDA9C46B-9A03-4F7E-B448-126E32356030}" type="pres">
      <dgm:prSet presAssocID="{15DAA1D9-94A6-4739-B456-7FFE7F47D6CA}" presName="hierChild4" presStyleCnt="0"/>
      <dgm:spPr/>
    </dgm:pt>
    <dgm:pt modelId="{9AFB999C-6417-4B46-93F9-9B34207D3723}" type="pres">
      <dgm:prSet presAssocID="{15DAA1D9-94A6-4739-B456-7FFE7F47D6CA}" presName="hierChild5" presStyleCnt="0"/>
      <dgm:spPr/>
    </dgm:pt>
    <dgm:pt modelId="{C29C2B31-B23C-48E6-9EBE-F5748151E096}" type="pres">
      <dgm:prSet presAssocID="{E81E2339-29C7-4FB2-97BD-9C0CB2C757F9}" presName="Name28" presStyleLbl="parChTrans1D3" presStyleIdx="2" presStyleCnt="9"/>
      <dgm:spPr/>
    </dgm:pt>
    <dgm:pt modelId="{18B5A4C4-223D-4202-889D-E4248CA40776}" type="pres">
      <dgm:prSet presAssocID="{2392915C-240C-488A-A25F-AD4380F4C787}" presName="hierRoot2" presStyleCnt="0">
        <dgm:presLayoutVars>
          <dgm:hierBranch val="init"/>
        </dgm:presLayoutVars>
      </dgm:prSet>
      <dgm:spPr/>
    </dgm:pt>
    <dgm:pt modelId="{5A7E5388-48CF-499B-85D5-28A56D6FB3CD}" type="pres">
      <dgm:prSet presAssocID="{2392915C-240C-488A-A25F-AD4380F4C787}" presName="rootComposite2" presStyleCnt="0"/>
      <dgm:spPr/>
    </dgm:pt>
    <dgm:pt modelId="{E1DC0C75-AF95-4C42-87AE-7EC91FCFC2D5}" type="pres">
      <dgm:prSet presAssocID="{2392915C-240C-488A-A25F-AD4380F4C787}" presName="rootText2" presStyleLbl="alignAcc1" presStyleIdx="0" presStyleCnt="0">
        <dgm:presLayoutVars>
          <dgm:chPref val="3"/>
        </dgm:presLayoutVars>
      </dgm:prSet>
      <dgm:spPr/>
    </dgm:pt>
    <dgm:pt modelId="{3CEB62A0-2E3D-4F04-BE89-7F5B4A9A63F0}" type="pres">
      <dgm:prSet presAssocID="{2392915C-240C-488A-A25F-AD4380F4C787}" presName="topArc2" presStyleLbl="parChTrans1D1" presStyleIdx="8" presStyleCnt="30"/>
      <dgm:spPr/>
    </dgm:pt>
    <dgm:pt modelId="{1339729A-9735-4307-B55C-54EBAD53736D}" type="pres">
      <dgm:prSet presAssocID="{2392915C-240C-488A-A25F-AD4380F4C787}" presName="bottomArc2" presStyleLbl="parChTrans1D1" presStyleIdx="9" presStyleCnt="30"/>
      <dgm:spPr/>
    </dgm:pt>
    <dgm:pt modelId="{66A8FE26-E313-4883-A005-A84982FA0CBF}" type="pres">
      <dgm:prSet presAssocID="{2392915C-240C-488A-A25F-AD4380F4C787}" presName="topConnNode2" presStyleLbl="node3" presStyleIdx="0" presStyleCnt="0"/>
      <dgm:spPr/>
    </dgm:pt>
    <dgm:pt modelId="{F9828603-2785-4CA6-BECF-1D89AAD5A483}" type="pres">
      <dgm:prSet presAssocID="{2392915C-240C-488A-A25F-AD4380F4C787}" presName="hierChild4" presStyleCnt="0"/>
      <dgm:spPr/>
    </dgm:pt>
    <dgm:pt modelId="{D49D80A2-7244-4BAF-BE57-EA10C474BDA8}" type="pres">
      <dgm:prSet presAssocID="{2392915C-240C-488A-A25F-AD4380F4C787}" presName="hierChild5" presStyleCnt="0"/>
      <dgm:spPr/>
    </dgm:pt>
    <dgm:pt modelId="{B2AB6A91-893A-402D-BEE2-1D7F46ED4A5E}" type="pres">
      <dgm:prSet presAssocID="{5526D920-4F37-4ED3-82B5-27D496F02BCC}" presName="hierChild5" presStyleCnt="0"/>
      <dgm:spPr/>
    </dgm:pt>
    <dgm:pt modelId="{595B80EA-4053-4D9E-A0C5-77C75EC72842}" type="pres">
      <dgm:prSet presAssocID="{B30553C0-163E-4848-A0B1-61B9B7D47867}" presName="Name28" presStyleLbl="parChTrans1D2" presStyleIdx="1" presStyleCnt="4"/>
      <dgm:spPr/>
    </dgm:pt>
    <dgm:pt modelId="{AC758012-551D-4AC9-8FB8-3261F119C1D4}" type="pres">
      <dgm:prSet presAssocID="{DA72E350-5E7B-490D-B2FB-0E1AA8423DD5}" presName="hierRoot2" presStyleCnt="0">
        <dgm:presLayoutVars>
          <dgm:hierBranch val="init"/>
        </dgm:presLayoutVars>
      </dgm:prSet>
      <dgm:spPr/>
    </dgm:pt>
    <dgm:pt modelId="{FD11AA4A-9E51-42BB-A4AE-2074099F78D2}" type="pres">
      <dgm:prSet presAssocID="{DA72E350-5E7B-490D-B2FB-0E1AA8423DD5}" presName="rootComposite2" presStyleCnt="0"/>
      <dgm:spPr/>
    </dgm:pt>
    <dgm:pt modelId="{5E0EE8F4-716E-421D-A52D-3053596041AC}" type="pres">
      <dgm:prSet presAssocID="{DA72E350-5E7B-490D-B2FB-0E1AA8423DD5}" presName="rootText2" presStyleLbl="alignAcc1" presStyleIdx="0" presStyleCnt="0">
        <dgm:presLayoutVars>
          <dgm:chPref val="3"/>
        </dgm:presLayoutVars>
      </dgm:prSet>
      <dgm:spPr/>
    </dgm:pt>
    <dgm:pt modelId="{D4B10869-ABC6-45F2-B70E-8DAF06AAED26}" type="pres">
      <dgm:prSet presAssocID="{DA72E350-5E7B-490D-B2FB-0E1AA8423DD5}" presName="topArc2" presStyleLbl="parChTrans1D1" presStyleIdx="10" presStyleCnt="30"/>
      <dgm:spPr/>
    </dgm:pt>
    <dgm:pt modelId="{7A8D06D1-8808-4E2F-88FC-07E83F1F90F3}" type="pres">
      <dgm:prSet presAssocID="{DA72E350-5E7B-490D-B2FB-0E1AA8423DD5}" presName="bottomArc2" presStyleLbl="parChTrans1D1" presStyleIdx="11" presStyleCnt="30"/>
      <dgm:spPr/>
    </dgm:pt>
    <dgm:pt modelId="{A4F11F0C-25BB-499D-AD8D-5EFCB3DAD673}" type="pres">
      <dgm:prSet presAssocID="{DA72E350-5E7B-490D-B2FB-0E1AA8423DD5}" presName="topConnNode2" presStyleLbl="node2" presStyleIdx="0" presStyleCnt="0"/>
      <dgm:spPr/>
    </dgm:pt>
    <dgm:pt modelId="{CE3DC5AF-071C-4C91-857C-9CABCF95C741}" type="pres">
      <dgm:prSet presAssocID="{DA72E350-5E7B-490D-B2FB-0E1AA8423DD5}" presName="hierChild4" presStyleCnt="0"/>
      <dgm:spPr/>
    </dgm:pt>
    <dgm:pt modelId="{C8335D1D-9FD8-40F8-8F26-6D665D38F23C}" type="pres">
      <dgm:prSet presAssocID="{3D612ECD-F2C6-4EB1-94F4-09A0ABB7F9EA}" presName="Name28" presStyleLbl="parChTrans1D3" presStyleIdx="3" presStyleCnt="9"/>
      <dgm:spPr/>
    </dgm:pt>
    <dgm:pt modelId="{6821B14E-2E49-469F-BF79-4026CEE14EB1}" type="pres">
      <dgm:prSet presAssocID="{E94564C9-8918-4E73-A474-4013341497B5}" presName="hierRoot2" presStyleCnt="0">
        <dgm:presLayoutVars>
          <dgm:hierBranch val="init"/>
        </dgm:presLayoutVars>
      </dgm:prSet>
      <dgm:spPr/>
    </dgm:pt>
    <dgm:pt modelId="{75FF44F6-2FE2-4836-B571-52FC7387CE5C}" type="pres">
      <dgm:prSet presAssocID="{E94564C9-8918-4E73-A474-4013341497B5}" presName="rootComposite2" presStyleCnt="0"/>
      <dgm:spPr/>
    </dgm:pt>
    <dgm:pt modelId="{0816E090-AC77-4DE1-A5E8-07B50C6A96AA}" type="pres">
      <dgm:prSet presAssocID="{E94564C9-8918-4E73-A474-4013341497B5}" presName="rootText2" presStyleLbl="alignAcc1" presStyleIdx="0" presStyleCnt="0">
        <dgm:presLayoutVars>
          <dgm:chPref val="3"/>
        </dgm:presLayoutVars>
      </dgm:prSet>
      <dgm:spPr/>
    </dgm:pt>
    <dgm:pt modelId="{42DC64F1-8543-4DE1-A8E3-F33D8F8C2713}" type="pres">
      <dgm:prSet presAssocID="{E94564C9-8918-4E73-A474-4013341497B5}" presName="topArc2" presStyleLbl="parChTrans1D1" presStyleIdx="12" presStyleCnt="30"/>
      <dgm:spPr/>
    </dgm:pt>
    <dgm:pt modelId="{88E67B3C-1371-4F36-A489-F03AA0F237FB}" type="pres">
      <dgm:prSet presAssocID="{E94564C9-8918-4E73-A474-4013341497B5}" presName="bottomArc2" presStyleLbl="parChTrans1D1" presStyleIdx="13" presStyleCnt="30"/>
      <dgm:spPr/>
    </dgm:pt>
    <dgm:pt modelId="{20E52C7D-5283-462B-977F-FFCBAC0AF3CB}" type="pres">
      <dgm:prSet presAssocID="{E94564C9-8918-4E73-A474-4013341497B5}" presName="topConnNode2" presStyleLbl="node3" presStyleIdx="0" presStyleCnt="0"/>
      <dgm:spPr/>
    </dgm:pt>
    <dgm:pt modelId="{770FB868-4E48-4C19-AE90-0BBB1B1E0E92}" type="pres">
      <dgm:prSet presAssocID="{E94564C9-8918-4E73-A474-4013341497B5}" presName="hierChild4" presStyleCnt="0"/>
      <dgm:spPr/>
    </dgm:pt>
    <dgm:pt modelId="{5AEB5397-7E13-42D0-8EC0-CA21977238AD}" type="pres">
      <dgm:prSet presAssocID="{6E9115E7-2D47-4FDE-9872-6CD3B896D50E}" presName="Name28" presStyleLbl="parChTrans1D4" presStyleIdx="0" presStyleCnt="1"/>
      <dgm:spPr/>
    </dgm:pt>
    <dgm:pt modelId="{00AD5DC0-12E6-4E07-B866-DD0BD0F0DF02}" type="pres">
      <dgm:prSet presAssocID="{FD22DBFA-6BB4-4D1C-B9B6-2A8E62E28C2C}" presName="hierRoot2" presStyleCnt="0">
        <dgm:presLayoutVars>
          <dgm:hierBranch val="init"/>
        </dgm:presLayoutVars>
      </dgm:prSet>
      <dgm:spPr/>
    </dgm:pt>
    <dgm:pt modelId="{06C5B3B8-7F79-4DCE-824A-5FA8F0837A6A}" type="pres">
      <dgm:prSet presAssocID="{FD22DBFA-6BB4-4D1C-B9B6-2A8E62E28C2C}" presName="rootComposite2" presStyleCnt="0"/>
      <dgm:spPr/>
    </dgm:pt>
    <dgm:pt modelId="{4BA83853-ABBA-4DE6-80E7-BF7F1A72BCA9}" type="pres">
      <dgm:prSet presAssocID="{FD22DBFA-6BB4-4D1C-B9B6-2A8E62E28C2C}" presName="rootText2" presStyleLbl="alignAcc1" presStyleIdx="0" presStyleCnt="0">
        <dgm:presLayoutVars>
          <dgm:chPref val="3"/>
        </dgm:presLayoutVars>
      </dgm:prSet>
      <dgm:spPr/>
    </dgm:pt>
    <dgm:pt modelId="{63043780-A1BA-4E41-85B6-AC26BB613B6A}" type="pres">
      <dgm:prSet presAssocID="{FD22DBFA-6BB4-4D1C-B9B6-2A8E62E28C2C}" presName="topArc2" presStyleLbl="parChTrans1D1" presStyleIdx="14" presStyleCnt="30"/>
      <dgm:spPr/>
    </dgm:pt>
    <dgm:pt modelId="{06B43398-C99C-4177-A0F1-1DD5939C7B03}" type="pres">
      <dgm:prSet presAssocID="{FD22DBFA-6BB4-4D1C-B9B6-2A8E62E28C2C}" presName="bottomArc2" presStyleLbl="parChTrans1D1" presStyleIdx="15" presStyleCnt="30"/>
      <dgm:spPr/>
    </dgm:pt>
    <dgm:pt modelId="{B12D5DB0-3C96-4D06-BE34-0EE37270CBB8}" type="pres">
      <dgm:prSet presAssocID="{FD22DBFA-6BB4-4D1C-B9B6-2A8E62E28C2C}" presName="topConnNode2" presStyleLbl="node4" presStyleIdx="0" presStyleCnt="0"/>
      <dgm:spPr/>
    </dgm:pt>
    <dgm:pt modelId="{FB75DA4B-37A3-4310-8C4D-D330A844FBAB}" type="pres">
      <dgm:prSet presAssocID="{FD22DBFA-6BB4-4D1C-B9B6-2A8E62E28C2C}" presName="hierChild4" presStyleCnt="0"/>
      <dgm:spPr/>
    </dgm:pt>
    <dgm:pt modelId="{80EA1F0D-867B-4294-A171-E55C14AD3397}" type="pres">
      <dgm:prSet presAssocID="{FD22DBFA-6BB4-4D1C-B9B6-2A8E62E28C2C}" presName="hierChild5" presStyleCnt="0"/>
      <dgm:spPr/>
    </dgm:pt>
    <dgm:pt modelId="{86D03E5F-6BE5-43E5-871E-3487DF5F11FB}" type="pres">
      <dgm:prSet presAssocID="{E94564C9-8918-4E73-A474-4013341497B5}" presName="hierChild5" presStyleCnt="0"/>
      <dgm:spPr/>
    </dgm:pt>
    <dgm:pt modelId="{2B72C69E-F55C-4BA4-8056-A3B677795C02}" type="pres">
      <dgm:prSet presAssocID="{DC93D3B9-6816-4E20-A329-28408A35E83F}" presName="Name28" presStyleLbl="parChTrans1D3" presStyleIdx="4" presStyleCnt="9"/>
      <dgm:spPr/>
    </dgm:pt>
    <dgm:pt modelId="{F0B5B499-DC3E-494E-B398-935F0ED5FC2A}" type="pres">
      <dgm:prSet presAssocID="{E7B879A9-7FD1-469A-A1B8-AA08A4347B8A}" presName="hierRoot2" presStyleCnt="0">
        <dgm:presLayoutVars>
          <dgm:hierBranch val="init"/>
        </dgm:presLayoutVars>
      </dgm:prSet>
      <dgm:spPr/>
    </dgm:pt>
    <dgm:pt modelId="{E8924C17-C79C-4B04-8316-7B96A6D0282E}" type="pres">
      <dgm:prSet presAssocID="{E7B879A9-7FD1-469A-A1B8-AA08A4347B8A}" presName="rootComposite2" presStyleCnt="0"/>
      <dgm:spPr/>
    </dgm:pt>
    <dgm:pt modelId="{89B16FA3-B5E4-4B69-AC13-20D8C03F0660}" type="pres">
      <dgm:prSet presAssocID="{E7B879A9-7FD1-469A-A1B8-AA08A4347B8A}" presName="rootText2" presStyleLbl="alignAcc1" presStyleIdx="0" presStyleCnt="0">
        <dgm:presLayoutVars>
          <dgm:chPref val="3"/>
        </dgm:presLayoutVars>
      </dgm:prSet>
      <dgm:spPr/>
    </dgm:pt>
    <dgm:pt modelId="{F1490D7E-1191-4560-A4FC-ED3AE281366A}" type="pres">
      <dgm:prSet presAssocID="{E7B879A9-7FD1-469A-A1B8-AA08A4347B8A}" presName="topArc2" presStyleLbl="parChTrans1D1" presStyleIdx="16" presStyleCnt="30"/>
      <dgm:spPr/>
    </dgm:pt>
    <dgm:pt modelId="{BBF37DBE-4382-46F8-915A-260F27E28955}" type="pres">
      <dgm:prSet presAssocID="{E7B879A9-7FD1-469A-A1B8-AA08A4347B8A}" presName="bottomArc2" presStyleLbl="parChTrans1D1" presStyleIdx="17" presStyleCnt="30"/>
      <dgm:spPr/>
    </dgm:pt>
    <dgm:pt modelId="{85FE4F67-6E83-4433-B561-5937E1CC6B3E}" type="pres">
      <dgm:prSet presAssocID="{E7B879A9-7FD1-469A-A1B8-AA08A4347B8A}" presName="topConnNode2" presStyleLbl="node3" presStyleIdx="0" presStyleCnt="0"/>
      <dgm:spPr/>
    </dgm:pt>
    <dgm:pt modelId="{2A5174DE-674D-44E4-A931-59C0EA9486B2}" type="pres">
      <dgm:prSet presAssocID="{E7B879A9-7FD1-469A-A1B8-AA08A4347B8A}" presName="hierChild4" presStyleCnt="0"/>
      <dgm:spPr/>
    </dgm:pt>
    <dgm:pt modelId="{CA80DBD9-39A2-4CF1-8AE6-6BC24C33A26D}" type="pres">
      <dgm:prSet presAssocID="{E7B879A9-7FD1-469A-A1B8-AA08A4347B8A}" presName="hierChild5" presStyleCnt="0"/>
      <dgm:spPr/>
    </dgm:pt>
    <dgm:pt modelId="{F88DBFCD-37A2-44DE-BA8B-BC7E83B2295F}" type="pres">
      <dgm:prSet presAssocID="{1AF4935B-61EF-4D95-B54E-5AC7EFC64621}" presName="Name28" presStyleLbl="parChTrans1D3" presStyleIdx="5" presStyleCnt="9"/>
      <dgm:spPr/>
    </dgm:pt>
    <dgm:pt modelId="{622C05B3-7260-4752-8F92-854FDAF889BD}" type="pres">
      <dgm:prSet presAssocID="{48BC5AAE-CE64-45D1-8F86-4EB05F92A4BA}" presName="hierRoot2" presStyleCnt="0">
        <dgm:presLayoutVars>
          <dgm:hierBranch val="init"/>
        </dgm:presLayoutVars>
      </dgm:prSet>
      <dgm:spPr/>
    </dgm:pt>
    <dgm:pt modelId="{FD4631F6-682C-4C7F-8CAD-6DE0972F5AD3}" type="pres">
      <dgm:prSet presAssocID="{48BC5AAE-CE64-45D1-8F86-4EB05F92A4BA}" presName="rootComposite2" presStyleCnt="0"/>
      <dgm:spPr/>
    </dgm:pt>
    <dgm:pt modelId="{42E6470D-B48A-4139-A6F1-FCF002977F43}" type="pres">
      <dgm:prSet presAssocID="{48BC5AAE-CE64-45D1-8F86-4EB05F92A4BA}" presName="rootText2" presStyleLbl="alignAcc1" presStyleIdx="0" presStyleCnt="0">
        <dgm:presLayoutVars>
          <dgm:chPref val="3"/>
        </dgm:presLayoutVars>
      </dgm:prSet>
      <dgm:spPr/>
    </dgm:pt>
    <dgm:pt modelId="{D66871D9-96A8-42B6-98E0-70977EA50DFE}" type="pres">
      <dgm:prSet presAssocID="{48BC5AAE-CE64-45D1-8F86-4EB05F92A4BA}" presName="topArc2" presStyleLbl="parChTrans1D1" presStyleIdx="18" presStyleCnt="30"/>
      <dgm:spPr/>
    </dgm:pt>
    <dgm:pt modelId="{5BDFCA2A-6CCD-4ACD-9288-00CE80201991}" type="pres">
      <dgm:prSet presAssocID="{48BC5AAE-CE64-45D1-8F86-4EB05F92A4BA}" presName="bottomArc2" presStyleLbl="parChTrans1D1" presStyleIdx="19" presStyleCnt="30"/>
      <dgm:spPr/>
    </dgm:pt>
    <dgm:pt modelId="{ED5775D3-8704-4DED-B213-DB473525E036}" type="pres">
      <dgm:prSet presAssocID="{48BC5AAE-CE64-45D1-8F86-4EB05F92A4BA}" presName="topConnNode2" presStyleLbl="node3" presStyleIdx="0" presStyleCnt="0"/>
      <dgm:spPr/>
    </dgm:pt>
    <dgm:pt modelId="{56BDE015-43CD-4CE6-9B5E-61BA9B3AF61B}" type="pres">
      <dgm:prSet presAssocID="{48BC5AAE-CE64-45D1-8F86-4EB05F92A4BA}" presName="hierChild4" presStyleCnt="0"/>
      <dgm:spPr/>
    </dgm:pt>
    <dgm:pt modelId="{4B93F786-4E7E-459E-9BBD-D8820D1D364B}" type="pres">
      <dgm:prSet presAssocID="{48BC5AAE-CE64-45D1-8F86-4EB05F92A4BA}" presName="hierChild5" presStyleCnt="0"/>
      <dgm:spPr/>
    </dgm:pt>
    <dgm:pt modelId="{E7B05350-931F-4CF0-AD34-CE4E0305ED7B}" type="pres">
      <dgm:prSet presAssocID="{DA72E350-5E7B-490D-B2FB-0E1AA8423DD5}" presName="hierChild5" presStyleCnt="0"/>
      <dgm:spPr/>
    </dgm:pt>
    <dgm:pt modelId="{FA805A06-D35B-4E6E-9B32-E474329FC117}" type="pres">
      <dgm:prSet presAssocID="{9C9DBDAB-164D-426E-AFB2-B31C4BA73CF2}" presName="Name28" presStyleLbl="parChTrans1D2" presStyleIdx="2" presStyleCnt="4"/>
      <dgm:spPr/>
    </dgm:pt>
    <dgm:pt modelId="{970DCE52-A3F4-4939-B933-F5429B8B04D0}" type="pres">
      <dgm:prSet presAssocID="{E26F3818-97CD-4D3F-9F6C-04B12AD53876}" presName="hierRoot2" presStyleCnt="0">
        <dgm:presLayoutVars>
          <dgm:hierBranch val="init"/>
        </dgm:presLayoutVars>
      </dgm:prSet>
      <dgm:spPr/>
    </dgm:pt>
    <dgm:pt modelId="{33DA5A87-513B-49B6-AB79-10DE1179ADF0}" type="pres">
      <dgm:prSet presAssocID="{E26F3818-97CD-4D3F-9F6C-04B12AD53876}" presName="rootComposite2" presStyleCnt="0"/>
      <dgm:spPr/>
    </dgm:pt>
    <dgm:pt modelId="{832F39B1-F670-4B2F-8FB0-CA244D3956DD}" type="pres">
      <dgm:prSet presAssocID="{E26F3818-97CD-4D3F-9F6C-04B12AD53876}" presName="rootText2" presStyleLbl="alignAcc1" presStyleIdx="0" presStyleCnt="0">
        <dgm:presLayoutVars>
          <dgm:chPref val="3"/>
        </dgm:presLayoutVars>
      </dgm:prSet>
      <dgm:spPr/>
    </dgm:pt>
    <dgm:pt modelId="{6F1B093C-779D-4210-A4F2-230FFF359E44}" type="pres">
      <dgm:prSet presAssocID="{E26F3818-97CD-4D3F-9F6C-04B12AD53876}" presName="topArc2" presStyleLbl="parChTrans1D1" presStyleIdx="20" presStyleCnt="30"/>
      <dgm:spPr/>
    </dgm:pt>
    <dgm:pt modelId="{EDA4EDB0-3E59-4F11-ABE9-9F45597A34C4}" type="pres">
      <dgm:prSet presAssocID="{E26F3818-97CD-4D3F-9F6C-04B12AD53876}" presName="bottomArc2" presStyleLbl="parChTrans1D1" presStyleIdx="21" presStyleCnt="30"/>
      <dgm:spPr/>
    </dgm:pt>
    <dgm:pt modelId="{48DB2FD5-9169-412C-A3F6-E4196EDA656F}" type="pres">
      <dgm:prSet presAssocID="{E26F3818-97CD-4D3F-9F6C-04B12AD53876}" presName="topConnNode2" presStyleLbl="node2" presStyleIdx="0" presStyleCnt="0"/>
      <dgm:spPr/>
    </dgm:pt>
    <dgm:pt modelId="{DF3219EB-C35A-4839-B8B9-E14088AB48D1}" type="pres">
      <dgm:prSet presAssocID="{E26F3818-97CD-4D3F-9F6C-04B12AD53876}" presName="hierChild4" presStyleCnt="0"/>
      <dgm:spPr/>
    </dgm:pt>
    <dgm:pt modelId="{C42EB218-4D05-4796-93F3-1028ABB6495E}" type="pres">
      <dgm:prSet presAssocID="{02BAD4E3-B0F5-4F05-B6FD-84F5416B0558}" presName="Name28" presStyleLbl="parChTrans1D3" presStyleIdx="6" presStyleCnt="9"/>
      <dgm:spPr/>
    </dgm:pt>
    <dgm:pt modelId="{3F13BB99-A1B3-4E6D-9997-B2D755FB366A}" type="pres">
      <dgm:prSet presAssocID="{03C10607-3264-4CBC-8AE3-EB25F2AD7891}" presName="hierRoot2" presStyleCnt="0">
        <dgm:presLayoutVars>
          <dgm:hierBranch val="init"/>
        </dgm:presLayoutVars>
      </dgm:prSet>
      <dgm:spPr/>
    </dgm:pt>
    <dgm:pt modelId="{76BA1436-F4D4-47C3-99D6-17561FE3944C}" type="pres">
      <dgm:prSet presAssocID="{03C10607-3264-4CBC-8AE3-EB25F2AD7891}" presName="rootComposite2" presStyleCnt="0"/>
      <dgm:spPr/>
    </dgm:pt>
    <dgm:pt modelId="{CDCA4BAE-F4E3-4D84-B279-5A25BF73617E}" type="pres">
      <dgm:prSet presAssocID="{03C10607-3264-4CBC-8AE3-EB25F2AD7891}" presName="rootText2" presStyleLbl="alignAcc1" presStyleIdx="0" presStyleCnt="0">
        <dgm:presLayoutVars>
          <dgm:chPref val="3"/>
        </dgm:presLayoutVars>
      </dgm:prSet>
      <dgm:spPr/>
    </dgm:pt>
    <dgm:pt modelId="{78F1D164-4399-4E4D-9C93-FE6BE380437A}" type="pres">
      <dgm:prSet presAssocID="{03C10607-3264-4CBC-8AE3-EB25F2AD7891}" presName="topArc2" presStyleLbl="parChTrans1D1" presStyleIdx="22" presStyleCnt="30"/>
      <dgm:spPr/>
    </dgm:pt>
    <dgm:pt modelId="{E04628F8-0FEC-4717-B82B-7FB20A92069A}" type="pres">
      <dgm:prSet presAssocID="{03C10607-3264-4CBC-8AE3-EB25F2AD7891}" presName="bottomArc2" presStyleLbl="parChTrans1D1" presStyleIdx="23" presStyleCnt="30"/>
      <dgm:spPr/>
    </dgm:pt>
    <dgm:pt modelId="{26441F20-BDF2-4A67-80F4-B93C835D0E67}" type="pres">
      <dgm:prSet presAssocID="{03C10607-3264-4CBC-8AE3-EB25F2AD7891}" presName="topConnNode2" presStyleLbl="node3" presStyleIdx="0" presStyleCnt="0"/>
      <dgm:spPr/>
    </dgm:pt>
    <dgm:pt modelId="{3D43F068-768C-4891-9A79-25E4617CA393}" type="pres">
      <dgm:prSet presAssocID="{03C10607-3264-4CBC-8AE3-EB25F2AD7891}" presName="hierChild4" presStyleCnt="0"/>
      <dgm:spPr/>
    </dgm:pt>
    <dgm:pt modelId="{E95A8BC8-8BCF-4197-A92D-FF9C861EE9A7}" type="pres">
      <dgm:prSet presAssocID="{03C10607-3264-4CBC-8AE3-EB25F2AD7891}" presName="hierChild5" presStyleCnt="0"/>
      <dgm:spPr/>
    </dgm:pt>
    <dgm:pt modelId="{050E3F53-DFFB-4F80-99D1-756DC08F97BC}" type="pres">
      <dgm:prSet presAssocID="{E26F3818-97CD-4D3F-9F6C-04B12AD53876}" presName="hierChild5" presStyleCnt="0"/>
      <dgm:spPr/>
    </dgm:pt>
    <dgm:pt modelId="{7B58D3FE-81A9-41E4-B0DC-4FE55F32910D}" type="pres">
      <dgm:prSet presAssocID="{159217A6-3AA3-4E2B-88EC-87C433152DD4}" presName="Name28" presStyleLbl="parChTrans1D2" presStyleIdx="3" presStyleCnt="4"/>
      <dgm:spPr/>
    </dgm:pt>
    <dgm:pt modelId="{EFC6B94C-378B-40FC-B329-777100A199CB}" type="pres">
      <dgm:prSet presAssocID="{3478A062-422B-4DEF-8FC1-E481F16A7F34}" presName="hierRoot2" presStyleCnt="0">
        <dgm:presLayoutVars>
          <dgm:hierBranch val="init"/>
        </dgm:presLayoutVars>
      </dgm:prSet>
      <dgm:spPr/>
    </dgm:pt>
    <dgm:pt modelId="{35D3DBC1-B00C-475F-A13A-BBCD26CC0409}" type="pres">
      <dgm:prSet presAssocID="{3478A062-422B-4DEF-8FC1-E481F16A7F34}" presName="rootComposite2" presStyleCnt="0"/>
      <dgm:spPr/>
    </dgm:pt>
    <dgm:pt modelId="{6759A755-00E0-4443-996B-C2DED7D34D72}" type="pres">
      <dgm:prSet presAssocID="{3478A062-422B-4DEF-8FC1-E481F16A7F34}" presName="rootText2" presStyleLbl="alignAcc1" presStyleIdx="0" presStyleCnt="0">
        <dgm:presLayoutVars>
          <dgm:chPref val="3"/>
        </dgm:presLayoutVars>
      </dgm:prSet>
      <dgm:spPr/>
    </dgm:pt>
    <dgm:pt modelId="{B25B3C3D-6D51-458F-A4AA-F869A09C7003}" type="pres">
      <dgm:prSet presAssocID="{3478A062-422B-4DEF-8FC1-E481F16A7F34}" presName="topArc2" presStyleLbl="parChTrans1D1" presStyleIdx="24" presStyleCnt="30"/>
      <dgm:spPr/>
    </dgm:pt>
    <dgm:pt modelId="{176B271E-B19A-45E6-BAB9-C54BC4E42C2A}" type="pres">
      <dgm:prSet presAssocID="{3478A062-422B-4DEF-8FC1-E481F16A7F34}" presName="bottomArc2" presStyleLbl="parChTrans1D1" presStyleIdx="25" presStyleCnt="30"/>
      <dgm:spPr/>
    </dgm:pt>
    <dgm:pt modelId="{2AFB1232-401B-4539-B59C-95201CBFD422}" type="pres">
      <dgm:prSet presAssocID="{3478A062-422B-4DEF-8FC1-E481F16A7F34}" presName="topConnNode2" presStyleLbl="node2" presStyleIdx="0" presStyleCnt="0"/>
      <dgm:spPr/>
    </dgm:pt>
    <dgm:pt modelId="{4E013109-8060-4F67-B930-74131E184300}" type="pres">
      <dgm:prSet presAssocID="{3478A062-422B-4DEF-8FC1-E481F16A7F34}" presName="hierChild4" presStyleCnt="0"/>
      <dgm:spPr/>
    </dgm:pt>
    <dgm:pt modelId="{8CD27A03-4F4D-4B84-ADF6-0FC95A898355}" type="pres">
      <dgm:prSet presAssocID="{B49DC5C4-2FA5-426C-B52A-C8A08DA78955}" presName="Name28" presStyleLbl="parChTrans1D3" presStyleIdx="7" presStyleCnt="9"/>
      <dgm:spPr/>
    </dgm:pt>
    <dgm:pt modelId="{54960E4F-653D-4D8D-8ED9-C146DB0F0BCF}" type="pres">
      <dgm:prSet presAssocID="{A2FBB35B-1CD1-4AF4-A3FC-C170321C3DA0}" presName="hierRoot2" presStyleCnt="0">
        <dgm:presLayoutVars>
          <dgm:hierBranch val="init"/>
        </dgm:presLayoutVars>
      </dgm:prSet>
      <dgm:spPr/>
    </dgm:pt>
    <dgm:pt modelId="{0EAD38E5-A13A-460B-B641-3E4296F79FB6}" type="pres">
      <dgm:prSet presAssocID="{A2FBB35B-1CD1-4AF4-A3FC-C170321C3DA0}" presName="rootComposite2" presStyleCnt="0"/>
      <dgm:spPr/>
    </dgm:pt>
    <dgm:pt modelId="{675F7E2A-1AF5-47FE-91F6-B1DB7D343880}" type="pres">
      <dgm:prSet presAssocID="{A2FBB35B-1CD1-4AF4-A3FC-C170321C3DA0}" presName="rootText2" presStyleLbl="alignAcc1" presStyleIdx="0" presStyleCnt="0">
        <dgm:presLayoutVars>
          <dgm:chPref val="3"/>
        </dgm:presLayoutVars>
      </dgm:prSet>
      <dgm:spPr/>
    </dgm:pt>
    <dgm:pt modelId="{46B23F0C-A4BA-4CEF-9FDB-0667218F5D08}" type="pres">
      <dgm:prSet presAssocID="{A2FBB35B-1CD1-4AF4-A3FC-C170321C3DA0}" presName="topArc2" presStyleLbl="parChTrans1D1" presStyleIdx="26" presStyleCnt="30"/>
      <dgm:spPr/>
    </dgm:pt>
    <dgm:pt modelId="{89D3A0FF-FF80-44FB-840A-3F9694F839F4}" type="pres">
      <dgm:prSet presAssocID="{A2FBB35B-1CD1-4AF4-A3FC-C170321C3DA0}" presName="bottomArc2" presStyleLbl="parChTrans1D1" presStyleIdx="27" presStyleCnt="30"/>
      <dgm:spPr/>
    </dgm:pt>
    <dgm:pt modelId="{3E409A76-EAA6-45CA-ABAB-7B0B810B06A4}" type="pres">
      <dgm:prSet presAssocID="{A2FBB35B-1CD1-4AF4-A3FC-C170321C3DA0}" presName="topConnNode2" presStyleLbl="node3" presStyleIdx="0" presStyleCnt="0"/>
      <dgm:spPr/>
    </dgm:pt>
    <dgm:pt modelId="{FDF056AF-AAE0-441B-8D9F-BD0176039FF3}" type="pres">
      <dgm:prSet presAssocID="{A2FBB35B-1CD1-4AF4-A3FC-C170321C3DA0}" presName="hierChild4" presStyleCnt="0"/>
      <dgm:spPr/>
    </dgm:pt>
    <dgm:pt modelId="{AD41B69E-ED8B-418C-9B6A-AACBAA4D8B37}" type="pres">
      <dgm:prSet presAssocID="{A2FBB35B-1CD1-4AF4-A3FC-C170321C3DA0}" presName="hierChild5" presStyleCnt="0"/>
      <dgm:spPr/>
    </dgm:pt>
    <dgm:pt modelId="{C7D87464-5591-4823-8DE7-2340E365A8E8}" type="pres">
      <dgm:prSet presAssocID="{F42567DF-B6AE-43FE-B774-01CFC640840D}" presName="Name28" presStyleLbl="parChTrans1D3" presStyleIdx="8" presStyleCnt="9"/>
      <dgm:spPr/>
    </dgm:pt>
    <dgm:pt modelId="{2AEA495F-D59F-438D-A80E-EEC5FA13FAAB}" type="pres">
      <dgm:prSet presAssocID="{B7FEB17F-9936-4692-BA5F-D13AB7A788FA}" presName="hierRoot2" presStyleCnt="0">
        <dgm:presLayoutVars>
          <dgm:hierBranch val="init"/>
        </dgm:presLayoutVars>
      </dgm:prSet>
      <dgm:spPr/>
    </dgm:pt>
    <dgm:pt modelId="{18619EF9-C2E9-4A7B-BFEE-5E0ADF1E847C}" type="pres">
      <dgm:prSet presAssocID="{B7FEB17F-9936-4692-BA5F-D13AB7A788FA}" presName="rootComposite2" presStyleCnt="0"/>
      <dgm:spPr/>
    </dgm:pt>
    <dgm:pt modelId="{0BABA519-65F0-49AA-9D72-89742F91C378}" type="pres">
      <dgm:prSet presAssocID="{B7FEB17F-9936-4692-BA5F-D13AB7A788FA}" presName="rootText2" presStyleLbl="alignAcc1" presStyleIdx="0" presStyleCnt="0">
        <dgm:presLayoutVars>
          <dgm:chPref val="3"/>
        </dgm:presLayoutVars>
      </dgm:prSet>
      <dgm:spPr/>
    </dgm:pt>
    <dgm:pt modelId="{9E29ABDF-5823-4C90-BB16-9286EDAE647F}" type="pres">
      <dgm:prSet presAssocID="{B7FEB17F-9936-4692-BA5F-D13AB7A788FA}" presName="topArc2" presStyleLbl="parChTrans1D1" presStyleIdx="28" presStyleCnt="30"/>
      <dgm:spPr/>
    </dgm:pt>
    <dgm:pt modelId="{6E06891B-1CCC-4564-83B4-FE7C7094A898}" type="pres">
      <dgm:prSet presAssocID="{B7FEB17F-9936-4692-BA5F-D13AB7A788FA}" presName="bottomArc2" presStyleLbl="parChTrans1D1" presStyleIdx="29" presStyleCnt="30"/>
      <dgm:spPr/>
    </dgm:pt>
    <dgm:pt modelId="{75A3EAF5-4744-4CE5-8895-C48C2BEE1E83}" type="pres">
      <dgm:prSet presAssocID="{B7FEB17F-9936-4692-BA5F-D13AB7A788FA}" presName="topConnNode2" presStyleLbl="node3" presStyleIdx="0" presStyleCnt="0"/>
      <dgm:spPr/>
    </dgm:pt>
    <dgm:pt modelId="{5CA5DA3C-4AD2-4A8E-BC05-6359EE92F487}" type="pres">
      <dgm:prSet presAssocID="{B7FEB17F-9936-4692-BA5F-D13AB7A788FA}" presName="hierChild4" presStyleCnt="0"/>
      <dgm:spPr/>
    </dgm:pt>
    <dgm:pt modelId="{9F12C461-D097-4174-ACB0-00E584D35F31}" type="pres">
      <dgm:prSet presAssocID="{B7FEB17F-9936-4692-BA5F-D13AB7A788FA}" presName="hierChild5" presStyleCnt="0"/>
      <dgm:spPr/>
    </dgm:pt>
    <dgm:pt modelId="{04B33054-ECF8-4403-A042-B66728C3E256}" type="pres">
      <dgm:prSet presAssocID="{3478A062-422B-4DEF-8FC1-E481F16A7F34}" presName="hierChild5" presStyleCnt="0"/>
      <dgm:spPr/>
    </dgm:pt>
    <dgm:pt modelId="{CCF9C997-5215-4D78-B1C4-D39BEF313B65}" type="pres">
      <dgm:prSet presAssocID="{40C20B30-B1C2-4336-8126-CE994C66C861}" presName="hierChild3" presStyleCnt="0"/>
      <dgm:spPr/>
    </dgm:pt>
  </dgm:ptLst>
  <dgm:cxnLst>
    <dgm:cxn modelId="{87B07702-F432-407F-90B7-98890A8AB004}" type="presOf" srcId="{A9191C60-2F22-465C-A9B1-DA65BBB479B5}" destId="{444C9BEF-B0D9-4231-B4A2-D3108B1668B8}" srcOrd="0" destOrd="0" presId="urn:microsoft.com/office/officeart/2008/layout/HalfCircleOrganizationChart"/>
    <dgm:cxn modelId="{ECC35304-1629-45B1-897A-F46A244A3A2E}" type="presOf" srcId="{B7FEB17F-9936-4692-BA5F-D13AB7A788FA}" destId="{0BABA519-65F0-49AA-9D72-89742F91C378}" srcOrd="0" destOrd="0" presId="urn:microsoft.com/office/officeart/2008/layout/HalfCircleOrganizationChart"/>
    <dgm:cxn modelId="{449C8906-7442-44E7-A2AF-A90E8875F632}" type="presOf" srcId="{2392915C-240C-488A-A25F-AD4380F4C787}" destId="{E1DC0C75-AF95-4C42-87AE-7EC91FCFC2D5}" srcOrd="0" destOrd="0" presId="urn:microsoft.com/office/officeart/2008/layout/HalfCircleOrganizationChart"/>
    <dgm:cxn modelId="{F4450E08-6E8C-4196-A70E-518FB2DCDFDC}" srcId="{40C20B30-B1C2-4336-8126-CE994C66C861}" destId="{DA72E350-5E7B-490D-B2FB-0E1AA8423DD5}" srcOrd="1" destOrd="0" parTransId="{B30553C0-163E-4848-A0B1-61B9B7D47867}" sibTransId="{A8B71D74-AD53-4EA8-B71E-F6A0BF9830B3}"/>
    <dgm:cxn modelId="{62981509-64B3-4913-8F05-40B347D128C5}" type="presOf" srcId="{A2FBB35B-1CD1-4AF4-A3FC-C170321C3DA0}" destId="{3E409A76-EAA6-45CA-ABAB-7B0B810B06A4}" srcOrd="1" destOrd="0" presId="urn:microsoft.com/office/officeart/2008/layout/HalfCircleOrganizationChart"/>
    <dgm:cxn modelId="{C0AFED09-A076-43F8-BB66-D7D0BA88F9F8}" type="presOf" srcId="{2392915C-240C-488A-A25F-AD4380F4C787}" destId="{66A8FE26-E313-4883-A005-A84982FA0CBF}" srcOrd="1" destOrd="0" presId="urn:microsoft.com/office/officeart/2008/layout/HalfCircleOrganizationChart"/>
    <dgm:cxn modelId="{796B6F0A-04F5-4A67-8FB1-C8E148F3886D}" type="presOf" srcId="{15DAA1D9-94A6-4739-B456-7FFE7F47D6CA}" destId="{AEAF5FCA-3FC4-49D5-A44C-B75C6E2E6660}" srcOrd="1" destOrd="0" presId="urn:microsoft.com/office/officeart/2008/layout/HalfCircleOrganizationChart"/>
    <dgm:cxn modelId="{7A27080B-EC51-4113-8F4A-2079FD0466FE}" type="presOf" srcId="{A2FBB35B-1CD1-4AF4-A3FC-C170321C3DA0}" destId="{675F7E2A-1AF5-47FE-91F6-B1DB7D343880}" srcOrd="0" destOrd="0" presId="urn:microsoft.com/office/officeart/2008/layout/HalfCircleOrganizationChart"/>
    <dgm:cxn modelId="{DDCC910B-7312-4AD3-926A-DC8C76121735}" type="presOf" srcId="{CC952919-C4A0-4460-AA45-1BDF406FE320}" destId="{3388061E-1C41-4E78-9C09-CF45F800DE4D}" srcOrd="1" destOrd="0" presId="urn:microsoft.com/office/officeart/2008/layout/HalfCircleOrganizationChart"/>
    <dgm:cxn modelId="{D2C9A812-BB59-46FB-B359-641142618FD0}" type="presOf" srcId="{40C20B30-B1C2-4336-8126-CE994C66C861}" destId="{4BDFF09A-E7CD-4B8F-B894-7A8157516C48}" srcOrd="0" destOrd="0" presId="urn:microsoft.com/office/officeart/2008/layout/HalfCircleOrganizationChart"/>
    <dgm:cxn modelId="{AB6D0514-2779-4FE2-B2B9-F0F4A9EDA301}" type="presOf" srcId="{B30553C0-163E-4848-A0B1-61B9B7D47867}" destId="{595B80EA-4053-4D9E-A0C5-77C75EC72842}" srcOrd="0" destOrd="0" presId="urn:microsoft.com/office/officeart/2008/layout/HalfCircleOrganizationChart"/>
    <dgm:cxn modelId="{2C8C541D-B0CD-4D0D-B49C-F12BB40155B7}" type="presOf" srcId="{6E9115E7-2D47-4FDE-9872-6CD3B896D50E}" destId="{5AEB5397-7E13-42D0-8EC0-CA21977238AD}" srcOrd="0" destOrd="0" presId="urn:microsoft.com/office/officeart/2008/layout/HalfCircleOrganizationChart"/>
    <dgm:cxn modelId="{70565D1E-D065-4E1D-A3F5-699B48704122}" type="presOf" srcId="{3D612ECD-F2C6-4EB1-94F4-09A0ABB7F9EA}" destId="{C8335D1D-9FD8-40F8-8F26-6D665D38F23C}" srcOrd="0" destOrd="0" presId="urn:microsoft.com/office/officeart/2008/layout/HalfCircleOrganizationChart"/>
    <dgm:cxn modelId="{5928C71F-969D-423D-B618-41083A80E2A4}" srcId="{5526D920-4F37-4ED3-82B5-27D496F02BCC}" destId="{CC952919-C4A0-4460-AA45-1BDF406FE320}" srcOrd="0" destOrd="0" parTransId="{8162243C-350C-41F6-BDEC-45D739D72A63}" sibTransId="{A77CF806-798C-4408-B25B-BE86EF3698E6}"/>
    <dgm:cxn modelId="{049C8422-4289-4AD8-A031-F05D9181A8DD}" srcId="{40C20B30-B1C2-4336-8126-CE994C66C861}" destId="{E26F3818-97CD-4D3F-9F6C-04B12AD53876}" srcOrd="2" destOrd="0" parTransId="{9C9DBDAB-164D-426E-AFB2-B31C4BA73CF2}" sibTransId="{9CB2FEC3-47A4-4D35-B523-7919EA48668F}"/>
    <dgm:cxn modelId="{2F6EF723-959F-44FB-ACA9-9127F644731F}" type="presOf" srcId="{E26F3818-97CD-4D3F-9F6C-04B12AD53876}" destId="{48DB2FD5-9169-412C-A3F6-E4196EDA656F}" srcOrd="1" destOrd="0" presId="urn:microsoft.com/office/officeart/2008/layout/HalfCircleOrganizationChart"/>
    <dgm:cxn modelId="{7FCECF2A-04D7-46BD-9E65-10F7897EAB46}" type="presOf" srcId="{5526D920-4F37-4ED3-82B5-27D496F02BCC}" destId="{9763BF0E-84E7-4531-A62F-2192571FF1CB}" srcOrd="0" destOrd="0" presId="urn:microsoft.com/office/officeart/2008/layout/HalfCircleOrganizationChart"/>
    <dgm:cxn modelId="{624C552B-7597-4A71-A9B1-3198FDC53C06}" srcId="{E94564C9-8918-4E73-A474-4013341497B5}" destId="{FD22DBFA-6BB4-4D1C-B9B6-2A8E62E28C2C}" srcOrd="0" destOrd="0" parTransId="{6E9115E7-2D47-4FDE-9872-6CD3B896D50E}" sibTransId="{DCF0CBA0-0159-46EF-A7A5-6343167DA450}"/>
    <dgm:cxn modelId="{D970432E-F1C4-4774-9881-C94AF7F75A4E}" type="presOf" srcId="{48BC5AAE-CE64-45D1-8F86-4EB05F92A4BA}" destId="{ED5775D3-8704-4DED-B213-DB473525E036}" srcOrd="1" destOrd="0" presId="urn:microsoft.com/office/officeart/2008/layout/HalfCircleOrganizationChart"/>
    <dgm:cxn modelId="{9B550D30-A99B-4A39-98AA-EA9387529111}" type="presOf" srcId="{3478A062-422B-4DEF-8FC1-E481F16A7F34}" destId="{2AFB1232-401B-4539-B59C-95201CBFD422}" srcOrd="1" destOrd="0" presId="urn:microsoft.com/office/officeart/2008/layout/HalfCircleOrganizationChart"/>
    <dgm:cxn modelId="{A3754031-A084-4B61-85E4-C607602E3330}" type="presOf" srcId="{9C9DBDAB-164D-426E-AFB2-B31C4BA73CF2}" destId="{FA805A06-D35B-4E6E-9B32-E474329FC117}" srcOrd="0" destOrd="0" presId="urn:microsoft.com/office/officeart/2008/layout/HalfCircleOrganizationChart"/>
    <dgm:cxn modelId="{5BF6AE34-3139-4F7D-9E62-9DB9AA044F29}" type="presOf" srcId="{522B1D9D-32AB-4998-A9A5-540ACEB5910E}" destId="{962E5E98-546C-4E78-80EA-53126B6FA404}" srcOrd="0" destOrd="0" presId="urn:microsoft.com/office/officeart/2008/layout/HalfCircleOrganizationChart"/>
    <dgm:cxn modelId="{8E57E83B-C835-4171-92A4-B084E636DF79}" type="presOf" srcId="{159217A6-3AA3-4E2B-88EC-87C433152DD4}" destId="{7B58D3FE-81A9-41E4-B0DC-4FE55F32910D}" srcOrd="0" destOrd="0" presId="urn:microsoft.com/office/officeart/2008/layout/HalfCircleOrganizationChart"/>
    <dgm:cxn modelId="{DE836040-41FF-4339-9C94-267A6C735F85}" type="presOf" srcId="{03C10607-3264-4CBC-8AE3-EB25F2AD7891}" destId="{CDCA4BAE-F4E3-4D84-B279-5A25BF73617E}" srcOrd="0" destOrd="0" presId="urn:microsoft.com/office/officeart/2008/layout/HalfCircleOrganizationChart"/>
    <dgm:cxn modelId="{3C9FC061-C9A9-49A6-AA3A-771504A8E6F3}" type="presOf" srcId="{FD22DBFA-6BB4-4D1C-B9B6-2A8E62E28C2C}" destId="{B12D5DB0-3C96-4D06-BE34-0EE37270CBB8}" srcOrd="1" destOrd="0" presId="urn:microsoft.com/office/officeart/2008/layout/HalfCircleOrganizationChart"/>
    <dgm:cxn modelId="{08EE4444-D4DA-4052-95DC-16394D9C75AA}" type="presOf" srcId="{DA72E350-5E7B-490D-B2FB-0E1AA8423DD5}" destId="{5E0EE8F4-716E-421D-A52D-3053596041AC}" srcOrd="0" destOrd="0" presId="urn:microsoft.com/office/officeart/2008/layout/HalfCircleOrganizationChart"/>
    <dgm:cxn modelId="{6CDC0266-56EC-4668-93FB-1049DE75B3A5}" type="presOf" srcId="{03C10607-3264-4CBC-8AE3-EB25F2AD7891}" destId="{26441F20-BDF2-4A67-80F4-B93C835D0E67}" srcOrd="1" destOrd="0" presId="urn:microsoft.com/office/officeart/2008/layout/HalfCircleOrganizationChart"/>
    <dgm:cxn modelId="{F4A6B666-AF97-466C-929F-8E3F5A31AB59}" type="presOf" srcId="{E7B879A9-7FD1-469A-A1B8-AA08A4347B8A}" destId="{85FE4F67-6E83-4433-B561-5937E1CC6B3E}" srcOrd="1" destOrd="0" presId="urn:microsoft.com/office/officeart/2008/layout/HalfCircleOrganizationChart"/>
    <dgm:cxn modelId="{84F37B4C-2B48-489A-B828-C0DFE7E92882}" type="presOf" srcId="{61B4AC2A-7C3D-4F14-850B-618B666E55F1}" destId="{D0998C76-1CF3-4048-80B2-3458A8F9A46D}" srcOrd="0" destOrd="0" presId="urn:microsoft.com/office/officeart/2008/layout/HalfCircleOrganizationChart"/>
    <dgm:cxn modelId="{773E1B4F-11A2-4A3F-9A81-73C6C6EABF09}" type="presOf" srcId="{B7FEB17F-9936-4692-BA5F-D13AB7A788FA}" destId="{75A3EAF5-4744-4CE5-8895-C48C2BEE1E83}" srcOrd="1" destOrd="0" presId="urn:microsoft.com/office/officeart/2008/layout/HalfCircleOrganizationChart"/>
    <dgm:cxn modelId="{B333BD53-D2C4-4026-A9AE-CB4705EEB7ED}" srcId="{5526D920-4F37-4ED3-82B5-27D496F02BCC}" destId="{15DAA1D9-94A6-4739-B456-7FFE7F47D6CA}" srcOrd="1" destOrd="0" parTransId="{A9191C60-2F22-465C-A9B1-DA65BBB479B5}" sibTransId="{240A2C46-FE1C-4E44-961D-827C57FFD547}"/>
    <dgm:cxn modelId="{AEFA5054-0E1B-4B6C-8B1E-8135D72CBFE8}" srcId="{61B4AC2A-7C3D-4F14-850B-618B666E55F1}" destId="{40C20B30-B1C2-4336-8126-CE994C66C861}" srcOrd="0" destOrd="0" parTransId="{AC66D66B-79DF-46BB-9700-BAC80A2D52A8}" sibTransId="{BF77EE14-3DC2-4F25-8C16-1803B2BF7CD2}"/>
    <dgm:cxn modelId="{3AE1D674-DD7D-45CF-B80D-EAC5A773FEDB}" type="presOf" srcId="{E7B879A9-7FD1-469A-A1B8-AA08A4347B8A}" destId="{89B16FA3-B5E4-4B69-AC13-20D8C03F0660}" srcOrd="0" destOrd="0" presId="urn:microsoft.com/office/officeart/2008/layout/HalfCircleOrganizationChart"/>
    <dgm:cxn modelId="{7C490478-EED0-47AD-8C4A-EDB03AA50A13}" srcId="{40C20B30-B1C2-4336-8126-CE994C66C861}" destId="{3478A062-422B-4DEF-8FC1-E481F16A7F34}" srcOrd="3" destOrd="0" parTransId="{159217A6-3AA3-4E2B-88EC-87C433152DD4}" sibTransId="{B1100DCA-EAD5-4434-89C0-52D1D657E4EE}"/>
    <dgm:cxn modelId="{6499EF59-C504-41FB-BBB2-9F4F1271AA72}" type="presOf" srcId="{3478A062-422B-4DEF-8FC1-E481F16A7F34}" destId="{6759A755-00E0-4443-996B-C2DED7D34D72}" srcOrd="0" destOrd="0" presId="urn:microsoft.com/office/officeart/2008/layout/HalfCircleOrganizationChart"/>
    <dgm:cxn modelId="{2843EB7C-7D86-4A29-BE99-30E97AD8A71B}" type="presOf" srcId="{15DAA1D9-94A6-4739-B456-7FFE7F47D6CA}" destId="{C549CBA5-57A0-4AB2-A5A0-35AD6E59DA6E}" srcOrd="0" destOrd="0" presId="urn:microsoft.com/office/officeart/2008/layout/HalfCircleOrganizationChart"/>
    <dgm:cxn modelId="{D07E7A7D-1A62-4418-BC13-69AD55A35544}" type="presOf" srcId="{48BC5AAE-CE64-45D1-8F86-4EB05F92A4BA}" destId="{42E6470D-B48A-4139-A6F1-FCF002977F43}" srcOrd="0" destOrd="0" presId="urn:microsoft.com/office/officeart/2008/layout/HalfCircleOrganizationChart"/>
    <dgm:cxn modelId="{2D47AE81-DE00-4E5E-BCD7-DAC0EAF83F42}" type="presOf" srcId="{8162243C-350C-41F6-BDEC-45D739D72A63}" destId="{D4390543-3AE1-4FAA-9F26-2AA0FCD4A8E8}" srcOrd="0" destOrd="0" presId="urn:microsoft.com/office/officeart/2008/layout/HalfCircleOrganizationChart"/>
    <dgm:cxn modelId="{5D2A8084-95D7-4941-ADB7-B061622E5DA9}" srcId="{DA72E350-5E7B-490D-B2FB-0E1AA8423DD5}" destId="{E94564C9-8918-4E73-A474-4013341497B5}" srcOrd="0" destOrd="0" parTransId="{3D612ECD-F2C6-4EB1-94F4-09A0ABB7F9EA}" sibTransId="{ABFF38B6-F264-4A65-A4A4-31B1E4102655}"/>
    <dgm:cxn modelId="{D414679F-CB8B-46CD-A828-AA495043B54C}" type="presOf" srcId="{02BAD4E3-B0F5-4F05-B6FD-84F5416B0558}" destId="{C42EB218-4D05-4796-93F3-1028ABB6495E}" srcOrd="0" destOrd="0" presId="urn:microsoft.com/office/officeart/2008/layout/HalfCircleOrganizationChart"/>
    <dgm:cxn modelId="{2D0224A1-715E-4CBD-9C61-A9B6B23DEFE9}" srcId="{40C20B30-B1C2-4336-8126-CE994C66C861}" destId="{5526D920-4F37-4ED3-82B5-27D496F02BCC}" srcOrd="0" destOrd="0" parTransId="{522B1D9D-32AB-4998-A9A5-540ACEB5910E}" sibTransId="{A3E0433B-918F-4189-B178-66A4AF64B5F0}"/>
    <dgm:cxn modelId="{0F2F74A4-9031-49CE-A3AC-963D86F1E230}" type="presOf" srcId="{5526D920-4F37-4ED3-82B5-27D496F02BCC}" destId="{26387A93-4C1F-4A72-A904-CDF9CA81A534}" srcOrd="1" destOrd="0" presId="urn:microsoft.com/office/officeart/2008/layout/HalfCircleOrganizationChart"/>
    <dgm:cxn modelId="{F8EB13A6-B73E-44F8-AB3D-C0DD5BEB6B05}" type="presOf" srcId="{1AF4935B-61EF-4D95-B54E-5AC7EFC64621}" destId="{F88DBFCD-37A2-44DE-BA8B-BC7E83B2295F}" srcOrd="0" destOrd="0" presId="urn:microsoft.com/office/officeart/2008/layout/HalfCircleOrganizationChart"/>
    <dgm:cxn modelId="{C3A4F8AB-CC80-4C0F-9DAA-7C41C4CE1E85}" type="presOf" srcId="{DA72E350-5E7B-490D-B2FB-0E1AA8423DD5}" destId="{A4F11F0C-25BB-499D-AD8D-5EFCB3DAD673}" srcOrd="1" destOrd="0" presId="urn:microsoft.com/office/officeart/2008/layout/HalfCircleOrganizationChart"/>
    <dgm:cxn modelId="{00D1A5AC-327E-47CD-9874-981CF43F470D}" srcId="{E26F3818-97CD-4D3F-9F6C-04B12AD53876}" destId="{03C10607-3264-4CBC-8AE3-EB25F2AD7891}" srcOrd="0" destOrd="0" parTransId="{02BAD4E3-B0F5-4F05-B6FD-84F5416B0558}" sibTransId="{DACA79BE-5AA0-4B37-9966-F8910DADDEEC}"/>
    <dgm:cxn modelId="{ABF2C7B3-959A-4D3F-8E02-07575547642E}" type="presOf" srcId="{DC93D3B9-6816-4E20-A329-28408A35E83F}" destId="{2B72C69E-F55C-4BA4-8056-A3B677795C02}" srcOrd="0" destOrd="0" presId="urn:microsoft.com/office/officeart/2008/layout/HalfCircleOrganizationChart"/>
    <dgm:cxn modelId="{4AB3E7B6-E7E0-45B0-98FD-D6DC4F57AB7D}" srcId="{3478A062-422B-4DEF-8FC1-E481F16A7F34}" destId="{B7FEB17F-9936-4692-BA5F-D13AB7A788FA}" srcOrd="1" destOrd="0" parTransId="{F42567DF-B6AE-43FE-B774-01CFC640840D}" sibTransId="{1E1436A2-95C2-41C2-BA5A-3AA5F457A573}"/>
    <dgm:cxn modelId="{0DC037C5-BCA1-4AA0-AC40-D821E8BF99CD}" srcId="{DA72E350-5E7B-490D-B2FB-0E1AA8423DD5}" destId="{E7B879A9-7FD1-469A-A1B8-AA08A4347B8A}" srcOrd="1" destOrd="0" parTransId="{DC93D3B9-6816-4E20-A329-28408A35E83F}" sibTransId="{E9501613-FAF9-4E34-9982-4994F480917F}"/>
    <dgm:cxn modelId="{4996DDC6-A68F-45B3-9E6A-7D845046E8C3}" type="presOf" srcId="{CC952919-C4A0-4460-AA45-1BDF406FE320}" destId="{C72DEC61-B665-4E32-B5CD-77E2731AB455}" srcOrd="0" destOrd="0" presId="urn:microsoft.com/office/officeart/2008/layout/HalfCircleOrganizationChart"/>
    <dgm:cxn modelId="{5E87DECD-75F0-492D-8296-CDBD59DDF824}" type="presOf" srcId="{F42567DF-B6AE-43FE-B774-01CFC640840D}" destId="{C7D87464-5591-4823-8DE7-2340E365A8E8}" srcOrd="0" destOrd="0" presId="urn:microsoft.com/office/officeart/2008/layout/HalfCircleOrganizationChart"/>
    <dgm:cxn modelId="{4D97F6D8-C0AA-43B3-A45A-D749D3D9535E}" srcId="{DA72E350-5E7B-490D-B2FB-0E1AA8423DD5}" destId="{48BC5AAE-CE64-45D1-8F86-4EB05F92A4BA}" srcOrd="2" destOrd="0" parTransId="{1AF4935B-61EF-4D95-B54E-5AC7EFC64621}" sibTransId="{3D6DA959-308F-4701-9F25-57D4A7B64D65}"/>
    <dgm:cxn modelId="{86DEB1E4-7DF4-461B-840D-60D4E90F0561}" srcId="{3478A062-422B-4DEF-8FC1-E481F16A7F34}" destId="{A2FBB35B-1CD1-4AF4-A3FC-C170321C3DA0}" srcOrd="0" destOrd="0" parTransId="{B49DC5C4-2FA5-426C-B52A-C8A08DA78955}" sibTransId="{625BC6D7-3B64-4FF1-AD73-5DBDEEC1B112}"/>
    <dgm:cxn modelId="{CF4F74E8-97D6-4274-A294-C27E6273895E}" type="presOf" srcId="{E26F3818-97CD-4D3F-9F6C-04B12AD53876}" destId="{832F39B1-F670-4B2F-8FB0-CA244D3956DD}" srcOrd="0" destOrd="0" presId="urn:microsoft.com/office/officeart/2008/layout/HalfCircleOrganizationChart"/>
    <dgm:cxn modelId="{F0AB07EE-3D20-4BB9-9FAC-5A2B31103BBD}" type="presOf" srcId="{FD22DBFA-6BB4-4D1C-B9B6-2A8E62E28C2C}" destId="{4BA83853-ABBA-4DE6-80E7-BF7F1A72BCA9}" srcOrd="0" destOrd="0" presId="urn:microsoft.com/office/officeart/2008/layout/HalfCircleOrganizationChart"/>
    <dgm:cxn modelId="{170220F0-8A16-4B0E-8656-050F86E07ABE}" type="presOf" srcId="{B49DC5C4-2FA5-426C-B52A-C8A08DA78955}" destId="{8CD27A03-4F4D-4B84-ADF6-0FC95A898355}" srcOrd="0" destOrd="0" presId="urn:microsoft.com/office/officeart/2008/layout/HalfCircleOrganizationChart"/>
    <dgm:cxn modelId="{24E7E2F0-A057-42B2-9FCF-210638CD1E01}" type="presOf" srcId="{E94564C9-8918-4E73-A474-4013341497B5}" destId="{20E52C7D-5283-462B-977F-FFCBAC0AF3CB}" srcOrd="1" destOrd="0" presId="urn:microsoft.com/office/officeart/2008/layout/HalfCircleOrganizationChart"/>
    <dgm:cxn modelId="{E15F99F5-A57B-4EF3-9C44-8FE68F370D0C}" type="presOf" srcId="{40C20B30-B1C2-4336-8126-CE994C66C861}" destId="{C81346B5-5846-4068-98FC-8907CB56D046}" srcOrd="1" destOrd="0" presId="urn:microsoft.com/office/officeart/2008/layout/HalfCircleOrganizationChart"/>
    <dgm:cxn modelId="{D7E7A1F7-6CBC-4972-B823-EDB6C23E211A}" srcId="{5526D920-4F37-4ED3-82B5-27D496F02BCC}" destId="{2392915C-240C-488A-A25F-AD4380F4C787}" srcOrd="2" destOrd="0" parTransId="{E81E2339-29C7-4FB2-97BD-9C0CB2C757F9}" sibTransId="{03B6925C-5420-4364-9D7A-E8F5032C105C}"/>
    <dgm:cxn modelId="{CFF64DF9-69D7-4E11-8785-56AF52059605}" type="presOf" srcId="{E94564C9-8918-4E73-A474-4013341497B5}" destId="{0816E090-AC77-4DE1-A5E8-07B50C6A96AA}" srcOrd="0" destOrd="0" presId="urn:microsoft.com/office/officeart/2008/layout/HalfCircleOrganizationChart"/>
    <dgm:cxn modelId="{CEE070FA-E5CD-4234-BA21-3E043471AB14}" type="presOf" srcId="{E81E2339-29C7-4FB2-97BD-9C0CB2C757F9}" destId="{C29C2B31-B23C-48E6-9EBE-F5748151E096}" srcOrd="0" destOrd="0" presId="urn:microsoft.com/office/officeart/2008/layout/HalfCircleOrganizationChart"/>
    <dgm:cxn modelId="{4433B2FF-09A6-4B00-AD12-1B1B2EDAFCFD}" type="presParOf" srcId="{D0998C76-1CF3-4048-80B2-3458A8F9A46D}" destId="{B13C1FC9-5E38-4786-A727-FDD1C9ADF2F7}" srcOrd="0" destOrd="0" presId="urn:microsoft.com/office/officeart/2008/layout/HalfCircleOrganizationChart"/>
    <dgm:cxn modelId="{F04000CE-9ADB-4584-A921-FBF76B0A5BD5}" type="presParOf" srcId="{B13C1FC9-5E38-4786-A727-FDD1C9ADF2F7}" destId="{550596D1-87AF-4AEE-A93C-A68EDC66B40A}" srcOrd="0" destOrd="0" presId="urn:microsoft.com/office/officeart/2008/layout/HalfCircleOrganizationChart"/>
    <dgm:cxn modelId="{01C07778-63CB-4911-B533-B2191DCA3634}" type="presParOf" srcId="{550596D1-87AF-4AEE-A93C-A68EDC66B40A}" destId="{4BDFF09A-E7CD-4B8F-B894-7A8157516C48}" srcOrd="0" destOrd="0" presId="urn:microsoft.com/office/officeart/2008/layout/HalfCircleOrganizationChart"/>
    <dgm:cxn modelId="{C43E01F9-03A5-4EEB-AE94-C3E12585458F}" type="presParOf" srcId="{550596D1-87AF-4AEE-A93C-A68EDC66B40A}" destId="{1AF9680D-5210-4D89-83B0-D5365D869523}" srcOrd="1" destOrd="0" presId="urn:microsoft.com/office/officeart/2008/layout/HalfCircleOrganizationChart"/>
    <dgm:cxn modelId="{3876DC58-9857-4C7D-AE3F-B27193F77520}" type="presParOf" srcId="{550596D1-87AF-4AEE-A93C-A68EDC66B40A}" destId="{9088E044-0026-4D69-B67D-2A3D49C5A71B}" srcOrd="2" destOrd="0" presId="urn:microsoft.com/office/officeart/2008/layout/HalfCircleOrganizationChart"/>
    <dgm:cxn modelId="{5AAB8796-A13C-421B-AA1F-9CDD4ADD348A}" type="presParOf" srcId="{550596D1-87AF-4AEE-A93C-A68EDC66B40A}" destId="{C81346B5-5846-4068-98FC-8907CB56D046}" srcOrd="3" destOrd="0" presId="urn:microsoft.com/office/officeart/2008/layout/HalfCircleOrganizationChart"/>
    <dgm:cxn modelId="{E5C9F893-B68B-4531-AB4C-B8C673D3BB35}" type="presParOf" srcId="{B13C1FC9-5E38-4786-A727-FDD1C9ADF2F7}" destId="{FEEDE279-B61F-4BDD-9BFE-B35E5B77C2D2}" srcOrd="1" destOrd="0" presId="urn:microsoft.com/office/officeart/2008/layout/HalfCircleOrganizationChart"/>
    <dgm:cxn modelId="{084343B6-378A-4582-8B4E-412318EF2D9D}" type="presParOf" srcId="{FEEDE279-B61F-4BDD-9BFE-B35E5B77C2D2}" destId="{962E5E98-546C-4E78-80EA-53126B6FA404}" srcOrd="0" destOrd="0" presId="urn:microsoft.com/office/officeart/2008/layout/HalfCircleOrganizationChart"/>
    <dgm:cxn modelId="{4AC78299-80F8-469A-8BB8-129E7D77EEC8}" type="presParOf" srcId="{FEEDE279-B61F-4BDD-9BFE-B35E5B77C2D2}" destId="{18A7FF72-6009-4CB5-8230-AFF52C12ECCB}" srcOrd="1" destOrd="0" presId="urn:microsoft.com/office/officeart/2008/layout/HalfCircleOrganizationChart"/>
    <dgm:cxn modelId="{20281BC2-6B42-47DE-AEE2-CD7EEADAB3FB}" type="presParOf" srcId="{18A7FF72-6009-4CB5-8230-AFF52C12ECCB}" destId="{DFA57A20-0D74-41CE-82C9-EEBAD955A52A}" srcOrd="0" destOrd="0" presId="urn:microsoft.com/office/officeart/2008/layout/HalfCircleOrganizationChart"/>
    <dgm:cxn modelId="{9C247C2B-71E0-466D-9E55-777CB788F86F}" type="presParOf" srcId="{DFA57A20-0D74-41CE-82C9-EEBAD955A52A}" destId="{9763BF0E-84E7-4531-A62F-2192571FF1CB}" srcOrd="0" destOrd="0" presId="urn:microsoft.com/office/officeart/2008/layout/HalfCircleOrganizationChart"/>
    <dgm:cxn modelId="{F5A52B7F-5D8A-4567-AFDD-11AF2E964A42}" type="presParOf" srcId="{DFA57A20-0D74-41CE-82C9-EEBAD955A52A}" destId="{C0833194-CEA3-4315-9D52-D65BC3C659EE}" srcOrd="1" destOrd="0" presId="urn:microsoft.com/office/officeart/2008/layout/HalfCircleOrganizationChart"/>
    <dgm:cxn modelId="{FEEA69CA-7A34-40F9-A8CB-81639CEAFD41}" type="presParOf" srcId="{DFA57A20-0D74-41CE-82C9-EEBAD955A52A}" destId="{3374E13D-CA7C-4C4B-9207-A3E9686D840C}" srcOrd="2" destOrd="0" presId="urn:microsoft.com/office/officeart/2008/layout/HalfCircleOrganizationChart"/>
    <dgm:cxn modelId="{B891B5D5-6C29-4B05-886D-71840868AE36}" type="presParOf" srcId="{DFA57A20-0D74-41CE-82C9-EEBAD955A52A}" destId="{26387A93-4C1F-4A72-A904-CDF9CA81A534}" srcOrd="3" destOrd="0" presId="urn:microsoft.com/office/officeart/2008/layout/HalfCircleOrganizationChart"/>
    <dgm:cxn modelId="{44775406-5855-4652-94A6-70BFC9FFA557}" type="presParOf" srcId="{18A7FF72-6009-4CB5-8230-AFF52C12ECCB}" destId="{ABA288EF-95A6-476A-A298-E5E53B6DADAF}" srcOrd="1" destOrd="0" presId="urn:microsoft.com/office/officeart/2008/layout/HalfCircleOrganizationChart"/>
    <dgm:cxn modelId="{0D762B99-E3EF-46DB-AD6D-19DAB943F1E8}" type="presParOf" srcId="{ABA288EF-95A6-476A-A298-E5E53B6DADAF}" destId="{D4390543-3AE1-4FAA-9F26-2AA0FCD4A8E8}" srcOrd="0" destOrd="0" presId="urn:microsoft.com/office/officeart/2008/layout/HalfCircleOrganizationChart"/>
    <dgm:cxn modelId="{97463887-6ABD-40E2-A2DA-F7156768D9E6}" type="presParOf" srcId="{ABA288EF-95A6-476A-A298-E5E53B6DADAF}" destId="{08085805-D19C-4193-BD77-5182A29F0F33}" srcOrd="1" destOrd="0" presId="urn:microsoft.com/office/officeart/2008/layout/HalfCircleOrganizationChart"/>
    <dgm:cxn modelId="{32F088AE-006F-42B9-BF89-2A8467FE2F6D}" type="presParOf" srcId="{08085805-D19C-4193-BD77-5182A29F0F33}" destId="{7AA52788-FBF5-4ED9-A835-FB143228B602}" srcOrd="0" destOrd="0" presId="urn:microsoft.com/office/officeart/2008/layout/HalfCircleOrganizationChart"/>
    <dgm:cxn modelId="{ADD6DDDB-B1D2-4334-879F-9F1FD403D09D}" type="presParOf" srcId="{7AA52788-FBF5-4ED9-A835-FB143228B602}" destId="{C72DEC61-B665-4E32-B5CD-77E2731AB455}" srcOrd="0" destOrd="0" presId="urn:microsoft.com/office/officeart/2008/layout/HalfCircleOrganizationChart"/>
    <dgm:cxn modelId="{0E248763-4075-4702-B086-D635AC873011}" type="presParOf" srcId="{7AA52788-FBF5-4ED9-A835-FB143228B602}" destId="{B10398EA-75A0-4D3D-974D-AD6C0F288517}" srcOrd="1" destOrd="0" presId="urn:microsoft.com/office/officeart/2008/layout/HalfCircleOrganizationChart"/>
    <dgm:cxn modelId="{0EA741E5-50AF-4F8E-9DBA-961DCD6CAF63}" type="presParOf" srcId="{7AA52788-FBF5-4ED9-A835-FB143228B602}" destId="{F22AB12C-4EDF-47B4-AEAB-ECFBDF054C4E}" srcOrd="2" destOrd="0" presId="urn:microsoft.com/office/officeart/2008/layout/HalfCircleOrganizationChart"/>
    <dgm:cxn modelId="{7F641F11-8A56-414A-83E9-8DB566E38A0A}" type="presParOf" srcId="{7AA52788-FBF5-4ED9-A835-FB143228B602}" destId="{3388061E-1C41-4E78-9C09-CF45F800DE4D}" srcOrd="3" destOrd="0" presId="urn:microsoft.com/office/officeart/2008/layout/HalfCircleOrganizationChart"/>
    <dgm:cxn modelId="{847DFF33-486F-4C66-AB43-8E2D4F16AFC4}" type="presParOf" srcId="{08085805-D19C-4193-BD77-5182A29F0F33}" destId="{92A833C2-3EFD-4FD0-994C-E97B6FFB4938}" srcOrd="1" destOrd="0" presId="urn:microsoft.com/office/officeart/2008/layout/HalfCircleOrganizationChart"/>
    <dgm:cxn modelId="{EFD06BB8-7116-43C8-8B85-4E318FCA00F5}" type="presParOf" srcId="{08085805-D19C-4193-BD77-5182A29F0F33}" destId="{F6FB142C-6633-4D10-ADDA-99327FE2E709}" srcOrd="2" destOrd="0" presId="urn:microsoft.com/office/officeart/2008/layout/HalfCircleOrganizationChart"/>
    <dgm:cxn modelId="{225E0DB5-4B1F-4E36-83BE-91855B91D5E9}" type="presParOf" srcId="{ABA288EF-95A6-476A-A298-E5E53B6DADAF}" destId="{444C9BEF-B0D9-4231-B4A2-D3108B1668B8}" srcOrd="2" destOrd="0" presId="urn:microsoft.com/office/officeart/2008/layout/HalfCircleOrganizationChart"/>
    <dgm:cxn modelId="{4AE275B2-9BA4-4F88-9817-CC7E7B675792}" type="presParOf" srcId="{ABA288EF-95A6-476A-A298-E5E53B6DADAF}" destId="{1EBFBF0A-7087-4166-B4B8-C8C4D81EB8B3}" srcOrd="3" destOrd="0" presId="urn:microsoft.com/office/officeart/2008/layout/HalfCircleOrganizationChart"/>
    <dgm:cxn modelId="{2FA1DA05-3EFD-4888-9C46-EEF8BA8486F4}" type="presParOf" srcId="{1EBFBF0A-7087-4166-B4B8-C8C4D81EB8B3}" destId="{4F1E5EB3-8F21-4F6A-86E0-28DB40B2CB16}" srcOrd="0" destOrd="0" presId="urn:microsoft.com/office/officeart/2008/layout/HalfCircleOrganizationChart"/>
    <dgm:cxn modelId="{6C2B18D3-CA1F-4771-BEB9-8B9AF774C619}" type="presParOf" srcId="{4F1E5EB3-8F21-4F6A-86E0-28DB40B2CB16}" destId="{C549CBA5-57A0-4AB2-A5A0-35AD6E59DA6E}" srcOrd="0" destOrd="0" presId="urn:microsoft.com/office/officeart/2008/layout/HalfCircleOrganizationChart"/>
    <dgm:cxn modelId="{673152A6-46CE-43DA-B98F-CFC5CF14128A}" type="presParOf" srcId="{4F1E5EB3-8F21-4F6A-86E0-28DB40B2CB16}" destId="{ECA68947-457B-49C8-9792-305831DABCAC}" srcOrd="1" destOrd="0" presId="urn:microsoft.com/office/officeart/2008/layout/HalfCircleOrganizationChart"/>
    <dgm:cxn modelId="{087D46E8-0653-4328-8F15-37B79D507ABE}" type="presParOf" srcId="{4F1E5EB3-8F21-4F6A-86E0-28DB40B2CB16}" destId="{B416E0AA-1596-4492-BDB4-B47E95372AD0}" srcOrd="2" destOrd="0" presId="urn:microsoft.com/office/officeart/2008/layout/HalfCircleOrganizationChart"/>
    <dgm:cxn modelId="{71C7FAD9-3798-4132-9305-7461ED06F647}" type="presParOf" srcId="{4F1E5EB3-8F21-4F6A-86E0-28DB40B2CB16}" destId="{AEAF5FCA-3FC4-49D5-A44C-B75C6E2E6660}" srcOrd="3" destOrd="0" presId="urn:microsoft.com/office/officeart/2008/layout/HalfCircleOrganizationChart"/>
    <dgm:cxn modelId="{E5CF2DF0-8A6F-4C6A-8DBB-E9EB3FEF4A8C}" type="presParOf" srcId="{1EBFBF0A-7087-4166-B4B8-C8C4D81EB8B3}" destId="{BDA9C46B-9A03-4F7E-B448-126E32356030}" srcOrd="1" destOrd="0" presId="urn:microsoft.com/office/officeart/2008/layout/HalfCircleOrganizationChart"/>
    <dgm:cxn modelId="{7518C07A-94B5-43B0-9319-1F53DDA783DB}" type="presParOf" srcId="{1EBFBF0A-7087-4166-B4B8-C8C4D81EB8B3}" destId="{9AFB999C-6417-4B46-93F9-9B34207D3723}" srcOrd="2" destOrd="0" presId="urn:microsoft.com/office/officeart/2008/layout/HalfCircleOrganizationChart"/>
    <dgm:cxn modelId="{547DBE38-A139-41A2-A49D-45087A1CE921}" type="presParOf" srcId="{ABA288EF-95A6-476A-A298-E5E53B6DADAF}" destId="{C29C2B31-B23C-48E6-9EBE-F5748151E096}" srcOrd="4" destOrd="0" presId="urn:microsoft.com/office/officeart/2008/layout/HalfCircleOrganizationChart"/>
    <dgm:cxn modelId="{2A79C04C-F428-4325-80BB-A4AE5C455BA5}" type="presParOf" srcId="{ABA288EF-95A6-476A-A298-E5E53B6DADAF}" destId="{18B5A4C4-223D-4202-889D-E4248CA40776}" srcOrd="5" destOrd="0" presId="urn:microsoft.com/office/officeart/2008/layout/HalfCircleOrganizationChart"/>
    <dgm:cxn modelId="{26E51881-270D-49CA-959F-1AB4E138FB1E}" type="presParOf" srcId="{18B5A4C4-223D-4202-889D-E4248CA40776}" destId="{5A7E5388-48CF-499B-85D5-28A56D6FB3CD}" srcOrd="0" destOrd="0" presId="urn:microsoft.com/office/officeart/2008/layout/HalfCircleOrganizationChart"/>
    <dgm:cxn modelId="{8D547755-6C7A-4EB4-83BB-2F3BD4176837}" type="presParOf" srcId="{5A7E5388-48CF-499B-85D5-28A56D6FB3CD}" destId="{E1DC0C75-AF95-4C42-87AE-7EC91FCFC2D5}" srcOrd="0" destOrd="0" presId="urn:microsoft.com/office/officeart/2008/layout/HalfCircleOrganizationChart"/>
    <dgm:cxn modelId="{AB4E2CFF-E018-4C7A-B2DF-2054D49C7EEA}" type="presParOf" srcId="{5A7E5388-48CF-499B-85D5-28A56D6FB3CD}" destId="{3CEB62A0-2E3D-4F04-BE89-7F5B4A9A63F0}" srcOrd="1" destOrd="0" presId="urn:microsoft.com/office/officeart/2008/layout/HalfCircleOrganizationChart"/>
    <dgm:cxn modelId="{C4367DEE-A42F-4D6F-ABB9-1AA5FD7DCB4F}" type="presParOf" srcId="{5A7E5388-48CF-499B-85D5-28A56D6FB3CD}" destId="{1339729A-9735-4307-B55C-54EBAD53736D}" srcOrd="2" destOrd="0" presId="urn:microsoft.com/office/officeart/2008/layout/HalfCircleOrganizationChart"/>
    <dgm:cxn modelId="{A848FD52-F684-4E64-89D7-B80662F3221F}" type="presParOf" srcId="{5A7E5388-48CF-499B-85D5-28A56D6FB3CD}" destId="{66A8FE26-E313-4883-A005-A84982FA0CBF}" srcOrd="3" destOrd="0" presId="urn:microsoft.com/office/officeart/2008/layout/HalfCircleOrganizationChart"/>
    <dgm:cxn modelId="{1261EFE4-C507-4DD2-90FE-44ED40C55BC4}" type="presParOf" srcId="{18B5A4C4-223D-4202-889D-E4248CA40776}" destId="{F9828603-2785-4CA6-BECF-1D89AAD5A483}" srcOrd="1" destOrd="0" presId="urn:microsoft.com/office/officeart/2008/layout/HalfCircleOrganizationChart"/>
    <dgm:cxn modelId="{C79DEE2A-E053-4A5F-876F-F96B220AAEDE}" type="presParOf" srcId="{18B5A4C4-223D-4202-889D-E4248CA40776}" destId="{D49D80A2-7244-4BAF-BE57-EA10C474BDA8}" srcOrd="2" destOrd="0" presId="urn:microsoft.com/office/officeart/2008/layout/HalfCircleOrganizationChart"/>
    <dgm:cxn modelId="{6089E0F3-FB21-4313-A43C-F6804BCB816D}" type="presParOf" srcId="{18A7FF72-6009-4CB5-8230-AFF52C12ECCB}" destId="{B2AB6A91-893A-402D-BEE2-1D7F46ED4A5E}" srcOrd="2" destOrd="0" presId="urn:microsoft.com/office/officeart/2008/layout/HalfCircleOrganizationChart"/>
    <dgm:cxn modelId="{CC5733AB-32A8-4EE3-9CC1-9C83A11D8B02}" type="presParOf" srcId="{FEEDE279-B61F-4BDD-9BFE-B35E5B77C2D2}" destId="{595B80EA-4053-4D9E-A0C5-77C75EC72842}" srcOrd="2" destOrd="0" presId="urn:microsoft.com/office/officeart/2008/layout/HalfCircleOrganizationChart"/>
    <dgm:cxn modelId="{2EE94F39-2B99-4249-99A3-B28F461934E7}" type="presParOf" srcId="{FEEDE279-B61F-4BDD-9BFE-B35E5B77C2D2}" destId="{AC758012-551D-4AC9-8FB8-3261F119C1D4}" srcOrd="3" destOrd="0" presId="urn:microsoft.com/office/officeart/2008/layout/HalfCircleOrganizationChart"/>
    <dgm:cxn modelId="{9B11DC4A-64D8-46CC-B519-F357E36901BC}" type="presParOf" srcId="{AC758012-551D-4AC9-8FB8-3261F119C1D4}" destId="{FD11AA4A-9E51-42BB-A4AE-2074099F78D2}" srcOrd="0" destOrd="0" presId="urn:microsoft.com/office/officeart/2008/layout/HalfCircleOrganizationChart"/>
    <dgm:cxn modelId="{4EC19982-4FBC-4C6E-92F9-8C3023A3EFA6}" type="presParOf" srcId="{FD11AA4A-9E51-42BB-A4AE-2074099F78D2}" destId="{5E0EE8F4-716E-421D-A52D-3053596041AC}" srcOrd="0" destOrd="0" presId="urn:microsoft.com/office/officeart/2008/layout/HalfCircleOrganizationChart"/>
    <dgm:cxn modelId="{0E4CD078-5385-4493-9AA5-938ACA89F0E5}" type="presParOf" srcId="{FD11AA4A-9E51-42BB-A4AE-2074099F78D2}" destId="{D4B10869-ABC6-45F2-B70E-8DAF06AAED26}" srcOrd="1" destOrd="0" presId="urn:microsoft.com/office/officeart/2008/layout/HalfCircleOrganizationChart"/>
    <dgm:cxn modelId="{05DB8812-002A-4AE2-8836-FF749E8CF7D5}" type="presParOf" srcId="{FD11AA4A-9E51-42BB-A4AE-2074099F78D2}" destId="{7A8D06D1-8808-4E2F-88FC-07E83F1F90F3}" srcOrd="2" destOrd="0" presId="urn:microsoft.com/office/officeart/2008/layout/HalfCircleOrganizationChart"/>
    <dgm:cxn modelId="{DEF7BCCD-187E-481D-B33E-C13793147604}" type="presParOf" srcId="{FD11AA4A-9E51-42BB-A4AE-2074099F78D2}" destId="{A4F11F0C-25BB-499D-AD8D-5EFCB3DAD673}" srcOrd="3" destOrd="0" presId="urn:microsoft.com/office/officeart/2008/layout/HalfCircleOrganizationChart"/>
    <dgm:cxn modelId="{F6E21312-AB38-4288-9B94-B6A954706824}" type="presParOf" srcId="{AC758012-551D-4AC9-8FB8-3261F119C1D4}" destId="{CE3DC5AF-071C-4C91-857C-9CABCF95C741}" srcOrd="1" destOrd="0" presId="urn:microsoft.com/office/officeart/2008/layout/HalfCircleOrganizationChart"/>
    <dgm:cxn modelId="{30006001-BFFB-42BA-BC7E-91013A961DE0}" type="presParOf" srcId="{CE3DC5AF-071C-4C91-857C-9CABCF95C741}" destId="{C8335D1D-9FD8-40F8-8F26-6D665D38F23C}" srcOrd="0" destOrd="0" presId="urn:microsoft.com/office/officeart/2008/layout/HalfCircleOrganizationChart"/>
    <dgm:cxn modelId="{34521110-78DB-44B1-85EC-6F00CAE5469F}" type="presParOf" srcId="{CE3DC5AF-071C-4C91-857C-9CABCF95C741}" destId="{6821B14E-2E49-469F-BF79-4026CEE14EB1}" srcOrd="1" destOrd="0" presId="urn:microsoft.com/office/officeart/2008/layout/HalfCircleOrganizationChart"/>
    <dgm:cxn modelId="{9FF9DAA7-F1A5-4E62-ABCB-7E638F1B88A1}" type="presParOf" srcId="{6821B14E-2E49-469F-BF79-4026CEE14EB1}" destId="{75FF44F6-2FE2-4836-B571-52FC7387CE5C}" srcOrd="0" destOrd="0" presId="urn:microsoft.com/office/officeart/2008/layout/HalfCircleOrganizationChart"/>
    <dgm:cxn modelId="{DFA13D12-058D-4E74-B01E-BB2634391DD5}" type="presParOf" srcId="{75FF44F6-2FE2-4836-B571-52FC7387CE5C}" destId="{0816E090-AC77-4DE1-A5E8-07B50C6A96AA}" srcOrd="0" destOrd="0" presId="urn:microsoft.com/office/officeart/2008/layout/HalfCircleOrganizationChart"/>
    <dgm:cxn modelId="{836EBD34-918C-4812-AA9B-3D88FE8B8A9E}" type="presParOf" srcId="{75FF44F6-2FE2-4836-B571-52FC7387CE5C}" destId="{42DC64F1-8543-4DE1-A8E3-F33D8F8C2713}" srcOrd="1" destOrd="0" presId="urn:microsoft.com/office/officeart/2008/layout/HalfCircleOrganizationChart"/>
    <dgm:cxn modelId="{DA7450CE-4503-4466-9E3C-99EB4E7CE7E7}" type="presParOf" srcId="{75FF44F6-2FE2-4836-B571-52FC7387CE5C}" destId="{88E67B3C-1371-4F36-A489-F03AA0F237FB}" srcOrd="2" destOrd="0" presId="urn:microsoft.com/office/officeart/2008/layout/HalfCircleOrganizationChart"/>
    <dgm:cxn modelId="{06B7C2F9-616F-4836-BFF0-7AB421A6F1FD}" type="presParOf" srcId="{75FF44F6-2FE2-4836-B571-52FC7387CE5C}" destId="{20E52C7D-5283-462B-977F-FFCBAC0AF3CB}" srcOrd="3" destOrd="0" presId="urn:microsoft.com/office/officeart/2008/layout/HalfCircleOrganizationChart"/>
    <dgm:cxn modelId="{46567275-6895-4E26-AD2E-5BE08888B462}" type="presParOf" srcId="{6821B14E-2E49-469F-BF79-4026CEE14EB1}" destId="{770FB868-4E48-4C19-AE90-0BBB1B1E0E92}" srcOrd="1" destOrd="0" presId="urn:microsoft.com/office/officeart/2008/layout/HalfCircleOrganizationChart"/>
    <dgm:cxn modelId="{3EF407B2-5BBE-424B-8805-9611E75A34FC}" type="presParOf" srcId="{770FB868-4E48-4C19-AE90-0BBB1B1E0E92}" destId="{5AEB5397-7E13-42D0-8EC0-CA21977238AD}" srcOrd="0" destOrd="0" presId="urn:microsoft.com/office/officeart/2008/layout/HalfCircleOrganizationChart"/>
    <dgm:cxn modelId="{3C202765-E1F3-4301-8D2D-9881DC9FE343}" type="presParOf" srcId="{770FB868-4E48-4C19-AE90-0BBB1B1E0E92}" destId="{00AD5DC0-12E6-4E07-B866-DD0BD0F0DF02}" srcOrd="1" destOrd="0" presId="urn:microsoft.com/office/officeart/2008/layout/HalfCircleOrganizationChart"/>
    <dgm:cxn modelId="{34D7E508-3DF9-4FB0-AB86-33D1DF7A5519}" type="presParOf" srcId="{00AD5DC0-12E6-4E07-B866-DD0BD0F0DF02}" destId="{06C5B3B8-7F79-4DCE-824A-5FA8F0837A6A}" srcOrd="0" destOrd="0" presId="urn:microsoft.com/office/officeart/2008/layout/HalfCircleOrganizationChart"/>
    <dgm:cxn modelId="{4A3803D0-0024-467B-A15B-4B05B2F23B35}" type="presParOf" srcId="{06C5B3B8-7F79-4DCE-824A-5FA8F0837A6A}" destId="{4BA83853-ABBA-4DE6-80E7-BF7F1A72BCA9}" srcOrd="0" destOrd="0" presId="urn:microsoft.com/office/officeart/2008/layout/HalfCircleOrganizationChart"/>
    <dgm:cxn modelId="{1CC3DC00-B503-4E9B-ABF9-9D539B2EDF01}" type="presParOf" srcId="{06C5B3B8-7F79-4DCE-824A-5FA8F0837A6A}" destId="{63043780-A1BA-4E41-85B6-AC26BB613B6A}" srcOrd="1" destOrd="0" presId="urn:microsoft.com/office/officeart/2008/layout/HalfCircleOrganizationChart"/>
    <dgm:cxn modelId="{F89D7063-7167-4F17-B87B-9F2A9259406E}" type="presParOf" srcId="{06C5B3B8-7F79-4DCE-824A-5FA8F0837A6A}" destId="{06B43398-C99C-4177-A0F1-1DD5939C7B03}" srcOrd="2" destOrd="0" presId="urn:microsoft.com/office/officeart/2008/layout/HalfCircleOrganizationChart"/>
    <dgm:cxn modelId="{32226E92-7C3A-4DA5-9899-0F44D307DE16}" type="presParOf" srcId="{06C5B3B8-7F79-4DCE-824A-5FA8F0837A6A}" destId="{B12D5DB0-3C96-4D06-BE34-0EE37270CBB8}" srcOrd="3" destOrd="0" presId="urn:microsoft.com/office/officeart/2008/layout/HalfCircleOrganizationChart"/>
    <dgm:cxn modelId="{636A1424-7997-4CC5-B528-C52DE57C849E}" type="presParOf" srcId="{00AD5DC0-12E6-4E07-B866-DD0BD0F0DF02}" destId="{FB75DA4B-37A3-4310-8C4D-D330A844FBAB}" srcOrd="1" destOrd="0" presId="urn:microsoft.com/office/officeart/2008/layout/HalfCircleOrganizationChart"/>
    <dgm:cxn modelId="{D62BC845-79D3-4F99-A5A8-23D0FECCA505}" type="presParOf" srcId="{00AD5DC0-12E6-4E07-B866-DD0BD0F0DF02}" destId="{80EA1F0D-867B-4294-A171-E55C14AD3397}" srcOrd="2" destOrd="0" presId="urn:microsoft.com/office/officeart/2008/layout/HalfCircleOrganizationChart"/>
    <dgm:cxn modelId="{A049DCDC-FDCC-4044-8122-3102D902E063}" type="presParOf" srcId="{6821B14E-2E49-469F-BF79-4026CEE14EB1}" destId="{86D03E5F-6BE5-43E5-871E-3487DF5F11FB}" srcOrd="2" destOrd="0" presId="urn:microsoft.com/office/officeart/2008/layout/HalfCircleOrganizationChart"/>
    <dgm:cxn modelId="{1B4C546F-F5E3-4B62-8DD3-C4C3B9A1FCDD}" type="presParOf" srcId="{CE3DC5AF-071C-4C91-857C-9CABCF95C741}" destId="{2B72C69E-F55C-4BA4-8056-A3B677795C02}" srcOrd="2" destOrd="0" presId="urn:microsoft.com/office/officeart/2008/layout/HalfCircleOrganizationChart"/>
    <dgm:cxn modelId="{579ED90C-0C2A-4A6A-9E30-B10BB4AEBF7B}" type="presParOf" srcId="{CE3DC5AF-071C-4C91-857C-9CABCF95C741}" destId="{F0B5B499-DC3E-494E-B398-935F0ED5FC2A}" srcOrd="3" destOrd="0" presId="urn:microsoft.com/office/officeart/2008/layout/HalfCircleOrganizationChart"/>
    <dgm:cxn modelId="{3B8AB2EB-BC4E-4965-8572-0B3C71E9AD73}" type="presParOf" srcId="{F0B5B499-DC3E-494E-B398-935F0ED5FC2A}" destId="{E8924C17-C79C-4B04-8316-7B96A6D0282E}" srcOrd="0" destOrd="0" presId="urn:microsoft.com/office/officeart/2008/layout/HalfCircleOrganizationChart"/>
    <dgm:cxn modelId="{D409ADF2-5167-450E-897A-CA6355A4417B}" type="presParOf" srcId="{E8924C17-C79C-4B04-8316-7B96A6D0282E}" destId="{89B16FA3-B5E4-4B69-AC13-20D8C03F0660}" srcOrd="0" destOrd="0" presId="urn:microsoft.com/office/officeart/2008/layout/HalfCircleOrganizationChart"/>
    <dgm:cxn modelId="{77D5D22C-8B97-4F28-A83B-6DE580FCB742}" type="presParOf" srcId="{E8924C17-C79C-4B04-8316-7B96A6D0282E}" destId="{F1490D7E-1191-4560-A4FC-ED3AE281366A}" srcOrd="1" destOrd="0" presId="urn:microsoft.com/office/officeart/2008/layout/HalfCircleOrganizationChart"/>
    <dgm:cxn modelId="{66F0D4DE-01BC-474E-AC64-B28603F4F49D}" type="presParOf" srcId="{E8924C17-C79C-4B04-8316-7B96A6D0282E}" destId="{BBF37DBE-4382-46F8-915A-260F27E28955}" srcOrd="2" destOrd="0" presId="urn:microsoft.com/office/officeart/2008/layout/HalfCircleOrganizationChart"/>
    <dgm:cxn modelId="{4CAA52DF-9414-4346-85EC-6234DFF4A9E6}" type="presParOf" srcId="{E8924C17-C79C-4B04-8316-7B96A6D0282E}" destId="{85FE4F67-6E83-4433-B561-5937E1CC6B3E}" srcOrd="3" destOrd="0" presId="urn:microsoft.com/office/officeart/2008/layout/HalfCircleOrganizationChart"/>
    <dgm:cxn modelId="{E21479CA-2DA8-44D1-A6F6-FF5B1D460C22}" type="presParOf" srcId="{F0B5B499-DC3E-494E-B398-935F0ED5FC2A}" destId="{2A5174DE-674D-44E4-A931-59C0EA9486B2}" srcOrd="1" destOrd="0" presId="urn:microsoft.com/office/officeart/2008/layout/HalfCircleOrganizationChart"/>
    <dgm:cxn modelId="{15B80ED7-E281-4A14-9948-1280F56A59B4}" type="presParOf" srcId="{F0B5B499-DC3E-494E-B398-935F0ED5FC2A}" destId="{CA80DBD9-39A2-4CF1-8AE6-6BC24C33A26D}" srcOrd="2" destOrd="0" presId="urn:microsoft.com/office/officeart/2008/layout/HalfCircleOrganizationChart"/>
    <dgm:cxn modelId="{04F2BDB0-C682-4EBD-8EA3-C1F9125B08FD}" type="presParOf" srcId="{CE3DC5AF-071C-4C91-857C-9CABCF95C741}" destId="{F88DBFCD-37A2-44DE-BA8B-BC7E83B2295F}" srcOrd="4" destOrd="0" presId="urn:microsoft.com/office/officeart/2008/layout/HalfCircleOrganizationChart"/>
    <dgm:cxn modelId="{312B7501-CE5E-4675-A9E8-83B3C213558C}" type="presParOf" srcId="{CE3DC5AF-071C-4C91-857C-9CABCF95C741}" destId="{622C05B3-7260-4752-8F92-854FDAF889BD}" srcOrd="5" destOrd="0" presId="urn:microsoft.com/office/officeart/2008/layout/HalfCircleOrganizationChart"/>
    <dgm:cxn modelId="{AEB75E6D-7C4B-4A71-A928-CB86B3832401}" type="presParOf" srcId="{622C05B3-7260-4752-8F92-854FDAF889BD}" destId="{FD4631F6-682C-4C7F-8CAD-6DE0972F5AD3}" srcOrd="0" destOrd="0" presId="urn:microsoft.com/office/officeart/2008/layout/HalfCircleOrganizationChart"/>
    <dgm:cxn modelId="{3B4448A0-9E69-4EAB-B199-A93C39BF073D}" type="presParOf" srcId="{FD4631F6-682C-4C7F-8CAD-6DE0972F5AD3}" destId="{42E6470D-B48A-4139-A6F1-FCF002977F43}" srcOrd="0" destOrd="0" presId="urn:microsoft.com/office/officeart/2008/layout/HalfCircleOrganizationChart"/>
    <dgm:cxn modelId="{B8648029-FA3E-4BD2-968E-23C6CC785E4D}" type="presParOf" srcId="{FD4631F6-682C-4C7F-8CAD-6DE0972F5AD3}" destId="{D66871D9-96A8-42B6-98E0-70977EA50DFE}" srcOrd="1" destOrd="0" presId="urn:microsoft.com/office/officeart/2008/layout/HalfCircleOrganizationChart"/>
    <dgm:cxn modelId="{EB3B2864-BB01-4B12-B61D-2F0EE800900C}" type="presParOf" srcId="{FD4631F6-682C-4C7F-8CAD-6DE0972F5AD3}" destId="{5BDFCA2A-6CCD-4ACD-9288-00CE80201991}" srcOrd="2" destOrd="0" presId="urn:microsoft.com/office/officeart/2008/layout/HalfCircleOrganizationChart"/>
    <dgm:cxn modelId="{D627F7F2-27E8-4A09-8D5A-914C5973CC25}" type="presParOf" srcId="{FD4631F6-682C-4C7F-8CAD-6DE0972F5AD3}" destId="{ED5775D3-8704-4DED-B213-DB473525E036}" srcOrd="3" destOrd="0" presId="urn:microsoft.com/office/officeart/2008/layout/HalfCircleOrganizationChart"/>
    <dgm:cxn modelId="{FD387B61-0E8D-46D5-B8B1-3A9D0218D324}" type="presParOf" srcId="{622C05B3-7260-4752-8F92-854FDAF889BD}" destId="{56BDE015-43CD-4CE6-9B5E-61BA9B3AF61B}" srcOrd="1" destOrd="0" presId="urn:microsoft.com/office/officeart/2008/layout/HalfCircleOrganizationChart"/>
    <dgm:cxn modelId="{1E1806FE-74F2-4B98-8965-17F2EB50FD80}" type="presParOf" srcId="{622C05B3-7260-4752-8F92-854FDAF889BD}" destId="{4B93F786-4E7E-459E-9BBD-D8820D1D364B}" srcOrd="2" destOrd="0" presId="urn:microsoft.com/office/officeart/2008/layout/HalfCircleOrganizationChart"/>
    <dgm:cxn modelId="{5E262218-5FE0-46C0-A649-8BF7FA26D26F}" type="presParOf" srcId="{AC758012-551D-4AC9-8FB8-3261F119C1D4}" destId="{E7B05350-931F-4CF0-AD34-CE4E0305ED7B}" srcOrd="2" destOrd="0" presId="urn:microsoft.com/office/officeart/2008/layout/HalfCircleOrganizationChart"/>
    <dgm:cxn modelId="{E6AC8530-50FB-40C1-BD0A-B14635542B2C}" type="presParOf" srcId="{FEEDE279-B61F-4BDD-9BFE-B35E5B77C2D2}" destId="{FA805A06-D35B-4E6E-9B32-E474329FC117}" srcOrd="4" destOrd="0" presId="urn:microsoft.com/office/officeart/2008/layout/HalfCircleOrganizationChart"/>
    <dgm:cxn modelId="{E07CF509-6690-40D7-8985-F39C7F1F745F}" type="presParOf" srcId="{FEEDE279-B61F-4BDD-9BFE-B35E5B77C2D2}" destId="{970DCE52-A3F4-4939-B933-F5429B8B04D0}" srcOrd="5" destOrd="0" presId="urn:microsoft.com/office/officeart/2008/layout/HalfCircleOrganizationChart"/>
    <dgm:cxn modelId="{9D0774FF-8FAD-434A-B839-79D0D5F90904}" type="presParOf" srcId="{970DCE52-A3F4-4939-B933-F5429B8B04D0}" destId="{33DA5A87-513B-49B6-AB79-10DE1179ADF0}" srcOrd="0" destOrd="0" presId="urn:microsoft.com/office/officeart/2008/layout/HalfCircleOrganizationChart"/>
    <dgm:cxn modelId="{B9901DC9-D71A-4901-A055-6F3935D6BB4E}" type="presParOf" srcId="{33DA5A87-513B-49B6-AB79-10DE1179ADF0}" destId="{832F39B1-F670-4B2F-8FB0-CA244D3956DD}" srcOrd="0" destOrd="0" presId="urn:microsoft.com/office/officeart/2008/layout/HalfCircleOrganizationChart"/>
    <dgm:cxn modelId="{33769551-1558-42F7-B893-2DA4637A4E29}" type="presParOf" srcId="{33DA5A87-513B-49B6-AB79-10DE1179ADF0}" destId="{6F1B093C-779D-4210-A4F2-230FFF359E44}" srcOrd="1" destOrd="0" presId="urn:microsoft.com/office/officeart/2008/layout/HalfCircleOrganizationChart"/>
    <dgm:cxn modelId="{DC8FEACE-8694-4DC7-A733-CD5F0C0A2355}" type="presParOf" srcId="{33DA5A87-513B-49B6-AB79-10DE1179ADF0}" destId="{EDA4EDB0-3E59-4F11-ABE9-9F45597A34C4}" srcOrd="2" destOrd="0" presId="urn:microsoft.com/office/officeart/2008/layout/HalfCircleOrganizationChart"/>
    <dgm:cxn modelId="{25A1E0B8-B723-45EA-90C9-5EA061DF66B3}" type="presParOf" srcId="{33DA5A87-513B-49B6-AB79-10DE1179ADF0}" destId="{48DB2FD5-9169-412C-A3F6-E4196EDA656F}" srcOrd="3" destOrd="0" presId="urn:microsoft.com/office/officeart/2008/layout/HalfCircleOrganizationChart"/>
    <dgm:cxn modelId="{FBEA7B7A-FF2F-4F51-925F-AA3296A7B862}" type="presParOf" srcId="{970DCE52-A3F4-4939-B933-F5429B8B04D0}" destId="{DF3219EB-C35A-4839-B8B9-E14088AB48D1}" srcOrd="1" destOrd="0" presId="urn:microsoft.com/office/officeart/2008/layout/HalfCircleOrganizationChart"/>
    <dgm:cxn modelId="{E41CDD96-B906-4D6C-A718-269EBC92C073}" type="presParOf" srcId="{DF3219EB-C35A-4839-B8B9-E14088AB48D1}" destId="{C42EB218-4D05-4796-93F3-1028ABB6495E}" srcOrd="0" destOrd="0" presId="urn:microsoft.com/office/officeart/2008/layout/HalfCircleOrganizationChart"/>
    <dgm:cxn modelId="{970BDB7F-7B96-4956-94D7-180E58A06914}" type="presParOf" srcId="{DF3219EB-C35A-4839-B8B9-E14088AB48D1}" destId="{3F13BB99-A1B3-4E6D-9997-B2D755FB366A}" srcOrd="1" destOrd="0" presId="urn:microsoft.com/office/officeart/2008/layout/HalfCircleOrganizationChart"/>
    <dgm:cxn modelId="{4C076D31-C51E-4D54-9E88-98887EC264AE}" type="presParOf" srcId="{3F13BB99-A1B3-4E6D-9997-B2D755FB366A}" destId="{76BA1436-F4D4-47C3-99D6-17561FE3944C}" srcOrd="0" destOrd="0" presId="urn:microsoft.com/office/officeart/2008/layout/HalfCircleOrganizationChart"/>
    <dgm:cxn modelId="{DC7F1008-3700-4899-80C0-ED5F1C8F550E}" type="presParOf" srcId="{76BA1436-F4D4-47C3-99D6-17561FE3944C}" destId="{CDCA4BAE-F4E3-4D84-B279-5A25BF73617E}" srcOrd="0" destOrd="0" presId="urn:microsoft.com/office/officeart/2008/layout/HalfCircleOrganizationChart"/>
    <dgm:cxn modelId="{DBE5D89E-04E0-4DD9-89BC-C0354A38B95C}" type="presParOf" srcId="{76BA1436-F4D4-47C3-99D6-17561FE3944C}" destId="{78F1D164-4399-4E4D-9C93-FE6BE380437A}" srcOrd="1" destOrd="0" presId="urn:microsoft.com/office/officeart/2008/layout/HalfCircleOrganizationChart"/>
    <dgm:cxn modelId="{63CAA5ED-393F-42C8-A79D-31DB49F22910}" type="presParOf" srcId="{76BA1436-F4D4-47C3-99D6-17561FE3944C}" destId="{E04628F8-0FEC-4717-B82B-7FB20A92069A}" srcOrd="2" destOrd="0" presId="urn:microsoft.com/office/officeart/2008/layout/HalfCircleOrganizationChart"/>
    <dgm:cxn modelId="{D02D71D5-A9BC-4100-A496-7746F880B360}" type="presParOf" srcId="{76BA1436-F4D4-47C3-99D6-17561FE3944C}" destId="{26441F20-BDF2-4A67-80F4-B93C835D0E67}" srcOrd="3" destOrd="0" presId="urn:microsoft.com/office/officeart/2008/layout/HalfCircleOrganizationChart"/>
    <dgm:cxn modelId="{EDEA1C1A-8834-42DB-95E0-53A8207CB807}" type="presParOf" srcId="{3F13BB99-A1B3-4E6D-9997-B2D755FB366A}" destId="{3D43F068-768C-4891-9A79-25E4617CA393}" srcOrd="1" destOrd="0" presId="urn:microsoft.com/office/officeart/2008/layout/HalfCircleOrganizationChart"/>
    <dgm:cxn modelId="{A4FCEE7C-E6A8-4633-801E-5B5E336FCCD8}" type="presParOf" srcId="{3F13BB99-A1B3-4E6D-9997-B2D755FB366A}" destId="{E95A8BC8-8BCF-4197-A92D-FF9C861EE9A7}" srcOrd="2" destOrd="0" presId="urn:microsoft.com/office/officeart/2008/layout/HalfCircleOrganizationChart"/>
    <dgm:cxn modelId="{9E55627D-AD1C-41DC-8F5C-998D0D93A8E3}" type="presParOf" srcId="{970DCE52-A3F4-4939-B933-F5429B8B04D0}" destId="{050E3F53-DFFB-4F80-99D1-756DC08F97BC}" srcOrd="2" destOrd="0" presId="urn:microsoft.com/office/officeart/2008/layout/HalfCircleOrganizationChart"/>
    <dgm:cxn modelId="{6757DB7B-067C-414B-82AD-3E080B374EA1}" type="presParOf" srcId="{FEEDE279-B61F-4BDD-9BFE-B35E5B77C2D2}" destId="{7B58D3FE-81A9-41E4-B0DC-4FE55F32910D}" srcOrd="6" destOrd="0" presId="urn:microsoft.com/office/officeart/2008/layout/HalfCircleOrganizationChart"/>
    <dgm:cxn modelId="{A0885E1E-2988-47B4-B9AB-87BBA35CA35B}" type="presParOf" srcId="{FEEDE279-B61F-4BDD-9BFE-B35E5B77C2D2}" destId="{EFC6B94C-378B-40FC-B329-777100A199CB}" srcOrd="7" destOrd="0" presId="urn:microsoft.com/office/officeart/2008/layout/HalfCircleOrganizationChart"/>
    <dgm:cxn modelId="{9A39FF03-1760-4124-AEA6-9187E3D79B21}" type="presParOf" srcId="{EFC6B94C-378B-40FC-B329-777100A199CB}" destId="{35D3DBC1-B00C-475F-A13A-BBCD26CC0409}" srcOrd="0" destOrd="0" presId="urn:microsoft.com/office/officeart/2008/layout/HalfCircleOrganizationChart"/>
    <dgm:cxn modelId="{7D7E0920-FCE5-49BF-A416-7D85BA6B7956}" type="presParOf" srcId="{35D3DBC1-B00C-475F-A13A-BBCD26CC0409}" destId="{6759A755-00E0-4443-996B-C2DED7D34D72}" srcOrd="0" destOrd="0" presId="urn:microsoft.com/office/officeart/2008/layout/HalfCircleOrganizationChart"/>
    <dgm:cxn modelId="{5FFF401E-691B-41AF-8ACE-4320BA237168}" type="presParOf" srcId="{35D3DBC1-B00C-475F-A13A-BBCD26CC0409}" destId="{B25B3C3D-6D51-458F-A4AA-F869A09C7003}" srcOrd="1" destOrd="0" presId="urn:microsoft.com/office/officeart/2008/layout/HalfCircleOrganizationChart"/>
    <dgm:cxn modelId="{752F477D-191D-47C1-9312-5D02267E9A0F}" type="presParOf" srcId="{35D3DBC1-B00C-475F-A13A-BBCD26CC0409}" destId="{176B271E-B19A-45E6-BAB9-C54BC4E42C2A}" srcOrd="2" destOrd="0" presId="urn:microsoft.com/office/officeart/2008/layout/HalfCircleOrganizationChart"/>
    <dgm:cxn modelId="{896450CA-A24C-4BF8-916F-E0DF344E7391}" type="presParOf" srcId="{35D3DBC1-B00C-475F-A13A-BBCD26CC0409}" destId="{2AFB1232-401B-4539-B59C-95201CBFD422}" srcOrd="3" destOrd="0" presId="urn:microsoft.com/office/officeart/2008/layout/HalfCircleOrganizationChart"/>
    <dgm:cxn modelId="{78AA87C8-518A-4693-9844-A9A378DD9799}" type="presParOf" srcId="{EFC6B94C-378B-40FC-B329-777100A199CB}" destId="{4E013109-8060-4F67-B930-74131E184300}" srcOrd="1" destOrd="0" presId="urn:microsoft.com/office/officeart/2008/layout/HalfCircleOrganizationChart"/>
    <dgm:cxn modelId="{A3CFFD70-9CF3-4FD9-8AB3-AA16CB54671B}" type="presParOf" srcId="{4E013109-8060-4F67-B930-74131E184300}" destId="{8CD27A03-4F4D-4B84-ADF6-0FC95A898355}" srcOrd="0" destOrd="0" presId="urn:microsoft.com/office/officeart/2008/layout/HalfCircleOrganizationChart"/>
    <dgm:cxn modelId="{6355FB5D-5080-416F-A549-0F304463A986}" type="presParOf" srcId="{4E013109-8060-4F67-B930-74131E184300}" destId="{54960E4F-653D-4D8D-8ED9-C146DB0F0BCF}" srcOrd="1" destOrd="0" presId="urn:microsoft.com/office/officeart/2008/layout/HalfCircleOrganizationChart"/>
    <dgm:cxn modelId="{E2EC620C-F78E-400B-9647-6934CE622EFC}" type="presParOf" srcId="{54960E4F-653D-4D8D-8ED9-C146DB0F0BCF}" destId="{0EAD38E5-A13A-460B-B641-3E4296F79FB6}" srcOrd="0" destOrd="0" presId="urn:microsoft.com/office/officeart/2008/layout/HalfCircleOrganizationChart"/>
    <dgm:cxn modelId="{6F81E14E-2AA1-41B4-B59D-89B3DB0AE690}" type="presParOf" srcId="{0EAD38E5-A13A-460B-B641-3E4296F79FB6}" destId="{675F7E2A-1AF5-47FE-91F6-B1DB7D343880}" srcOrd="0" destOrd="0" presId="urn:microsoft.com/office/officeart/2008/layout/HalfCircleOrganizationChart"/>
    <dgm:cxn modelId="{0B5B6247-63AD-41B0-8AA9-A096A0097808}" type="presParOf" srcId="{0EAD38E5-A13A-460B-B641-3E4296F79FB6}" destId="{46B23F0C-A4BA-4CEF-9FDB-0667218F5D08}" srcOrd="1" destOrd="0" presId="urn:microsoft.com/office/officeart/2008/layout/HalfCircleOrganizationChart"/>
    <dgm:cxn modelId="{755018CA-CD7A-4BE3-82AB-9684D3CAAAA6}" type="presParOf" srcId="{0EAD38E5-A13A-460B-B641-3E4296F79FB6}" destId="{89D3A0FF-FF80-44FB-840A-3F9694F839F4}" srcOrd="2" destOrd="0" presId="urn:microsoft.com/office/officeart/2008/layout/HalfCircleOrganizationChart"/>
    <dgm:cxn modelId="{D44C0D6C-EF09-4500-9CF8-9381FB49FAAF}" type="presParOf" srcId="{0EAD38E5-A13A-460B-B641-3E4296F79FB6}" destId="{3E409A76-EAA6-45CA-ABAB-7B0B810B06A4}" srcOrd="3" destOrd="0" presId="urn:microsoft.com/office/officeart/2008/layout/HalfCircleOrganizationChart"/>
    <dgm:cxn modelId="{9E7A2D5F-EF6A-4B59-8DF4-9D14B2488367}" type="presParOf" srcId="{54960E4F-653D-4D8D-8ED9-C146DB0F0BCF}" destId="{FDF056AF-AAE0-441B-8D9F-BD0176039FF3}" srcOrd="1" destOrd="0" presId="urn:microsoft.com/office/officeart/2008/layout/HalfCircleOrganizationChart"/>
    <dgm:cxn modelId="{6AB6CA5D-BE30-4EF8-9BFC-BE2FD486F171}" type="presParOf" srcId="{54960E4F-653D-4D8D-8ED9-C146DB0F0BCF}" destId="{AD41B69E-ED8B-418C-9B6A-AACBAA4D8B37}" srcOrd="2" destOrd="0" presId="urn:microsoft.com/office/officeart/2008/layout/HalfCircleOrganizationChart"/>
    <dgm:cxn modelId="{733726CC-4EA1-4BB5-865F-6ADC02405367}" type="presParOf" srcId="{4E013109-8060-4F67-B930-74131E184300}" destId="{C7D87464-5591-4823-8DE7-2340E365A8E8}" srcOrd="2" destOrd="0" presId="urn:microsoft.com/office/officeart/2008/layout/HalfCircleOrganizationChart"/>
    <dgm:cxn modelId="{1394CAC8-CC6E-4CDB-A71A-20826AB153BD}" type="presParOf" srcId="{4E013109-8060-4F67-B930-74131E184300}" destId="{2AEA495F-D59F-438D-A80E-EEC5FA13FAAB}" srcOrd="3" destOrd="0" presId="urn:microsoft.com/office/officeart/2008/layout/HalfCircleOrganizationChart"/>
    <dgm:cxn modelId="{0844DD75-E9F5-4733-ADDA-BAB20BF8DEF9}" type="presParOf" srcId="{2AEA495F-D59F-438D-A80E-EEC5FA13FAAB}" destId="{18619EF9-C2E9-4A7B-BFEE-5E0ADF1E847C}" srcOrd="0" destOrd="0" presId="urn:microsoft.com/office/officeart/2008/layout/HalfCircleOrganizationChart"/>
    <dgm:cxn modelId="{60CE5398-D406-465A-8D7D-AC1EF37DAB78}" type="presParOf" srcId="{18619EF9-C2E9-4A7B-BFEE-5E0ADF1E847C}" destId="{0BABA519-65F0-49AA-9D72-89742F91C378}" srcOrd="0" destOrd="0" presId="urn:microsoft.com/office/officeart/2008/layout/HalfCircleOrganizationChart"/>
    <dgm:cxn modelId="{3931F1A4-241B-43B0-89B2-1CD1AFB6160B}" type="presParOf" srcId="{18619EF9-C2E9-4A7B-BFEE-5E0ADF1E847C}" destId="{9E29ABDF-5823-4C90-BB16-9286EDAE647F}" srcOrd="1" destOrd="0" presId="urn:microsoft.com/office/officeart/2008/layout/HalfCircleOrganizationChart"/>
    <dgm:cxn modelId="{D0FA68ED-94CE-4221-B432-F9A01342D9F5}" type="presParOf" srcId="{18619EF9-C2E9-4A7B-BFEE-5E0ADF1E847C}" destId="{6E06891B-1CCC-4564-83B4-FE7C7094A898}" srcOrd="2" destOrd="0" presId="urn:microsoft.com/office/officeart/2008/layout/HalfCircleOrganizationChart"/>
    <dgm:cxn modelId="{9718DEFD-B0F8-4B3C-B0ED-B8874CBCABB7}" type="presParOf" srcId="{18619EF9-C2E9-4A7B-BFEE-5E0ADF1E847C}" destId="{75A3EAF5-4744-4CE5-8895-C48C2BEE1E83}" srcOrd="3" destOrd="0" presId="urn:microsoft.com/office/officeart/2008/layout/HalfCircleOrganizationChart"/>
    <dgm:cxn modelId="{0AB1145D-7BFB-4843-858E-D7184646C7E4}" type="presParOf" srcId="{2AEA495F-D59F-438D-A80E-EEC5FA13FAAB}" destId="{5CA5DA3C-4AD2-4A8E-BC05-6359EE92F487}" srcOrd="1" destOrd="0" presId="urn:microsoft.com/office/officeart/2008/layout/HalfCircleOrganizationChart"/>
    <dgm:cxn modelId="{B56589D8-96C3-4783-867E-835C5AB7BE34}" type="presParOf" srcId="{2AEA495F-D59F-438D-A80E-EEC5FA13FAAB}" destId="{9F12C461-D097-4174-ACB0-00E584D35F31}" srcOrd="2" destOrd="0" presId="urn:microsoft.com/office/officeart/2008/layout/HalfCircleOrganizationChart"/>
    <dgm:cxn modelId="{D419B347-4564-484B-BEEE-A795B7E87A31}" type="presParOf" srcId="{EFC6B94C-378B-40FC-B329-777100A199CB}" destId="{04B33054-ECF8-4403-A042-B66728C3E256}" srcOrd="2" destOrd="0" presId="urn:microsoft.com/office/officeart/2008/layout/HalfCircleOrganizationChart"/>
    <dgm:cxn modelId="{C517D021-DAF0-44FA-88E2-30257256A754}" type="presParOf" srcId="{B13C1FC9-5E38-4786-A727-FDD1C9ADF2F7}" destId="{CCF9C997-5215-4D78-B1C4-D39BEF313B65}" srcOrd="2" destOrd="0" presId="urn:microsoft.com/office/officeart/2008/layout/HalfCircle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D87464-5591-4823-8DE7-2340E365A8E8}">
      <dsp:nvSpPr>
        <dsp:cNvPr id="0" name=""/>
        <dsp:cNvSpPr/>
      </dsp:nvSpPr>
      <dsp:spPr>
        <a:xfrm>
          <a:off x="10210396" y="2417540"/>
          <a:ext cx="717008" cy="157430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74300"/>
              </a:lnTo>
              <a:lnTo>
                <a:pt x="717008" y="1574300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CD27A03-4F4D-4B84-ADF6-0FC95A898355}">
      <dsp:nvSpPr>
        <dsp:cNvPr id="0" name=""/>
        <dsp:cNvSpPr/>
      </dsp:nvSpPr>
      <dsp:spPr>
        <a:xfrm>
          <a:off x="10210396" y="2417540"/>
          <a:ext cx="717008" cy="46761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67613"/>
              </a:lnTo>
              <a:lnTo>
                <a:pt x="717008" y="467613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B58D3FE-81A9-41E4-B0DC-4FE55F32910D}">
      <dsp:nvSpPr>
        <dsp:cNvPr id="0" name=""/>
        <dsp:cNvSpPr/>
      </dsp:nvSpPr>
      <dsp:spPr>
        <a:xfrm>
          <a:off x="5495288" y="1310854"/>
          <a:ext cx="4715107" cy="32732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3664"/>
              </a:lnTo>
              <a:lnTo>
                <a:pt x="4715107" y="163664"/>
              </a:lnTo>
              <a:lnTo>
                <a:pt x="4715107" y="327329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42EB218-4D05-4796-93F3-1028ABB6495E}">
      <dsp:nvSpPr>
        <dsp:cNvPr id="0" name=""/>
        <dsp:cNvSpPr/>
      </dsp:nvSpPr>
      <dsp:spPr>
        <a:xfrm>
          <a:off x="8324353" y="2417540"/>
          <a:ext cx="717008" cy="46761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67613"/>
              </a:lnTo>
              <a:lnTo>
                <a:pt x="717008" y="467613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A805A06-D35B-4E6E-9B32-E474329FC117}">
      <dsp:nvSpPr>
        <dsp:cNvPr id="0" name=""/>
        <dsp:cNvSpPr/>
      </dsp:nvSpPr>
      <dsp:spPr>
        <a:xfrm>
          <a:off x="5495288" y="1310854"/>
          <a:ext cx="2829064" cy="32732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3664"/>
              </a:lnTo>
              <a:lnTo>
                <a:pt x="2829064" y="163664"/>
              </a:lnTo>
              <a:lnTo>
                <a:pt x="2829064" y="327329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88DBFCD-37A2-44DE-BA8B-BC7E83B2295F}">
      <dsp:nvSpPr>
        <dsp:cNvPr id="0" name=""/>
        <dsp:cNvSpPr/>
      </dsp:nvSpPr>
      <dsp:spPr>
        <a:xfrm>
          <a:off x="5565430" y="2417540"/>
          <a:ext cx="1886043" cy="32732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3664"/>
              </a:lnTo>
              <a:lnTo>
                <a:pt x="1886043" y="163664"/>
              </a:lnTo>
              <a:lnTo>
                <a:pt x="1886043" y="327329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B72C69E-F55C-4BA4-8056-A3B677795C02}">
      <dsp:nvSpPr>
        <dsp:cNvPr id="0" name=""/>
        <dsp:cNvSpPr/>
      </dsp:nvSpPr>
      <dsp:spPr>
        <a:xfrm>
          <a:off x="5519710" y="2417540"/>
          <a:ext cx="91440" cy="32732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27329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AEB5397-7E13-42D0-8EC0-CA21977238AD}">
      <dsp:nvSpPr>
        <dsp:cNvPr id="0" name=""/>
        <dsp:cNvSpPr/>
      </dsp:nvSpPr>
      <dsp:spPr>
        <a:xfrm>
          <a:off x="3679387" y="3524227"/>
          <a:ext cx="717008" cy="46761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67613"/>
              </a:lnTo>
              <a:lnTo>
                <a:pt x="717008" y="467613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8335D1D-9FD8-40F8-8F26-6D665D38F23C}">
      <dsp:nvSpPr>
        <dsp:cNvPr id="0" name=""/>
        <dsp:cNvSpPr/>
      </dsp:nvSpPr>
      <dsp:spPr>
        <a:xfrm>
          <a:off x="3679387" y="2417540"/>
          <a:ext cx="1886043" cy="327329"/>
        </a:xfrm>
        <a:custGeom>
          <a:avLst/>
          <a:gdLst/>
          <a:ahLst/>
          <a:cxnLst/>
          <a:rect l="0" t="0" r="0" b="0"/>
          <a:pathLst>
            <a:path>
              <a:moveTo>
                <a:pt x="1886043" y="0"/>
              </a:moveTo>
              <a:lnTo>
                <a:pt x="1886043" y="163664"/>
              </a:lnTo>
              <a:lnTo>
                <a:pt x="0" y="163664"/>
              </a:lnTo>
              <a:lnTo>
                <a:pt x="0" y="327329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95B80EA-4053-4D9E-A0C5-77C75EC72842}">
      <dsp:nvSpPr>
        <dsp:cNvPr id="0" name=""/>
        <dsp:cNvSpPr/>
      </dsp:nvSpPr>
      <dsp:spPr>
        <a:xfrm>
          <a:off x="5449568" y="1310854"/>
          <a:ext cx="91440" cy="32732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63664"/>
              </a:lnTo>
              <a:lnTo>
                <a:pt x="115862" y="163664"/>
              </a:lnTo>
              <a:lnTo>
                <a:pt x="115862" y="327329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29C2B31-B23C-48E6-9EBE-F5748151E096}">
      <dsp:nvSpPr>
        <dsp:cNvPr id="0" name=""/>
        <dsp:cNvSpPr/>
      </dsp:nvSpPr>
      <dsp:spPr>
        <a:xfrm>
          <a:off x="780180" y="2417540"/>
          <a:ext cx="717008" cy="268098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680986"/>
              </a:lnTo>
              <a:lnTo>
                <a:pt x="717008" y="2680986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4C9BEF-B0D9-4231-B4A2-D3108B1668B8}">
      <dsp:nvSpPr>
        <dsp:cNvPr id="0" name=""/>
        <dsp:cNvSpPr/>
      </dsp:nvSpPr>
      <dsp:spPr>
        <a:xfrm>
          <a:off x="780180" y="2417540"/>
          <a:ext cx="717008" cy="157430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74300"/>
              </a:lnTo>
              <a:lnTo>
                <a:pt x="717008" y="1574300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4390543-3AE1-4FAA-9F26-2AA0FCD4A8E8}">
      <dsp:nvSpPr>
        <dsp:cNvPr id="0" name=""/>
        <dsp:cNvSpPr/>
      </dsp:nvSpPr>
      <dsp:spPr>
        <a:xfrm>
          <a:off x="780180" y="2417540"/>
          <a:ext cx="717008" cy="46761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67613"/>
              </a:lnTo>
              <a:lnTo>
                <a:pt x="717008" y="467613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2E5E98-546C-4E78-80EA-53126B6FA404}">
      <dsp:nvSpPr>
        <dsp:cNvPr id="0" name=""/>
        <dsp:cNvSpPr/>
      </dsp:nvSpPr>
      <dsp:spPr>
        <a:xfrm>
          <a:off x="780180" y="1310854"/>
          <a:ext cx="4715107" cy="327329"/>
        </a:xfrm>
        <a:custGeom>
          <a:avLst/>
          <a:gdLst/>
          <a:ahLst/>
          <a:cxnLst/>
          <a:rect l="0" t="0" r="0" b="0"/>
          <a:pathLst>
            <a:path>
              <a:moveTo>
                <a:pt x="4715107" y="0"/>
              </a:moveTo>
              <a:lnTo>
                <a:pt x="4715107" y="163664"/>
              </a:lnTo>
              <a:lnTo>
                <a:pt x="0" y="163664"/>
              </a:lnTo>
              <a:lnTo>
                <a:pt x="0" y="327329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AF9680D-5210-4D89-83B0-D5365D869523}">
      <dsp:nvSpPr>
        <dsp:cNvPr id="0" name=""/>
        <dsp:cNvSpPr/>
      </dsp:nvSpPr>
      <dsp:spPr>
        <a:xfrm>
          <a:off x="5105610" y="531497"/>
          <a:ext cx="779356" cy="779356"/>
        </a:xfrm>
        <a:prstGeom prst="arc">
          <a:avLst>
            <a:gd name="adj1" fmla="val 13200000"/>
            <a:gd name="adj2" fmla="val 192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088E044-0026-4D69-B67D-2A3D49C5A71B}">
      <dsp:nvSpPr>
        <dsp:cNvPr id="0" name=""/>
        <dsp:cNvSpPr/>
      </dsp:nvSpPr>
      <dsp:spPr>
        <a:xfrm>
          <a:off x="5105610" y="531497"/>
          <a:ext cx="779356" cy="779356"/>
        </a:xfrm>
        <a:prstGeom prst="arc">
          <a:avLst>
            <a:gd name="adj1" fmla="val 2400000"/>
            <a:gd name="adj2" fmla="val 84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BDFF09A-E7CD-4B8F-B894-7A8157516C48}">
      <dsp:nvSpPr>
        <dsp:cNvPr id="0" name=""/>
        <dsp:cNvSpPr/>
      </dsp:nvSpPr>
      <dsp:spPr>
        <a:xfrm>
          <a:off x="4715932" y="671781"/>
          <a:ext cx="1558713" cy="498788"/>
        </a:xfrm>
        <a:prstGeom prst="rect">
          <a:avLst/>
        </a:prstGeom>
        <a:noFill/>
        <a:ln w="15875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700" kern="1200" dirty="0" err="1"/>
            <a:t>Index</a:t>
          </a:r>
          <a:endParaRPr lang="es-ES" sz="1700" kern="1200" dirty="0"/>
        </a:p>
      </dsp:txBody>
      <dsp:txXfrm>
        <a:off x="4715932" y="671781"/>
        <a:ext cx="1558713" cy="498788"/>
      </dsp:txXfrm>
    </dsp:sp>
    <dsp:sp modelId="{C0833194-CEA3-4315-9D52-D65BC3C659EE}">
      <dsp:nvSpPr>
        <dsp:cNvPr id="0" name=""/>
        <dsp:cNvSpPr/>
      </dsp:nvSpPr>
      <dsp:spPr>
        <a:xfrm>
          <a:off x="390502" y="1638184"/>
          <a:ext cx="779356" cy="779356"/>
        </a:xfrm>
        <a:prstGeom prst="arc">
          <a:avLst>
            <a:gd name="adj1" fmla="val 13200000"/>
            <a:gd name="adj2" fmla="val 192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74E13D-CA7C-4C4B-9207-A3E9686D840C}">
      <dsp:nvSpPr>
        <dsp:cNvPr id="0" name=""/>
        <dsp:cNvSpPr/>
      </dsp:nvSpPr>
      <dsp:spPr>
        <a:xfrm>
          <a:off x="390502" y="1638184"/>
          <a:ext cx="779356" cy="779356"/>
        </a:xfrm>
        <a:prstGeom prst="arc">
          <a:avLst>
            <a:gd name="adj1" fmla="val 2400000"/>
            <a:gd name="adj2" fmla="val 84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763BF0E-84E7-4531-A62F-2192571FF1CB}">
      <dsp:nvSpPr>
        <dsp:cNvPr id="0" name=""/>
        <dsp:cNvSpPr/>
      </dsp:nvSpPr>
      <dsp:spPr>
        <a:xfrm>
          <a:off x="824" y="1778468"/>
          <a:ext cx="1558713" cy="498788"/>
        </a:xfrm>
        <a:prstGeom prst="rect">
          <a:avLst/>
        </a:prstGeom>
        <a:noFill/>
        <a:ln w="15875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700" kern="1200" dirty="0"/>
            <a:t>Autenticación</a:t>
          </a:r>
        </a:p>
      </dsp:txBody>
      <dsp:txXfrm>
        <a:off x="824" y="1778468"/>
        <a:ext cx="1558713" cy="498788"/>
      </dsp:txXfrm>
    </dsp:sp>
    <dsp:sp modelId="{B10398EA-75A0-4D3D-974D-AD6C0F288517}">
      <dsp:nvSpPr>
        <dsp:cNvPr id="0" name=""/>
        <dsp:cNvSpPr/>
      </dsp:nvSpPr>
      <dsp:spPr>
        <a:xfrm>
          <a:off x="1403666" y="2744870"/>
          <a:ext cx="779356" cy="779356"/>
        </a:xfrm>
        <a:prstGeom prst="arc">
          <a:avLst>
            <a:gd name="adj1" fmla="val 13200000"/>
            <a:gd name="adj2" fmla="val 192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22AB12C-4EDF-47B4-AEAB-ECFBDF054C4E}">
      <dsp:nvSpPr>
        <dsp:cNvPr id="0" name=""/>
        <dsp:cNvSpPr/>
      </dsp:nvSpPr>
      <dsp:spPr>
        <a:xfrm>
          <a:off x="1403666" y="2744870"/>
          <a:ext cx="779356" cy="779356"/>
        </a:xfrm>
        <a:prstGeom prst="arc">
          <a:avLst>
            <a:gd name="adj1" fmla="val 2400000"/>
            <a:gd name="adj2" fmla="val 84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72DEC61-B665-4E32-B5CD-77E2731AB455}">
      <dsp:nvSpPr>
        <dsp:cNvPr id="0" name=""/>
        <dsp:cNvSpPr/>
      </dsp:nvSpPr>
      <dsp:spPr>
        <a:xfrm>
          <a:off x="1013987" y="2885154"/>
          <a:ext cx="1558713" cy="498788"/>
        </a:xfrm>
        <a:prstGeom prst="rect">
          <a:avLst/>
        </a:prstGeom>
        <a:noFill/>
        <a:ln w="15875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700" kern="1200" dirty="0" err="1"/>
            <a:t>Login</a:t>
          </a:r>
          <a:endParaRPr lang="es-ES" sz="1700" kern="1200" dirty="0"/>
        </a:p>
      </dsp:txBody>
      <dsp:txXfrm>
        <a:off x="1013987" y="2885154"/>
        <a:ext cx="1558713" cy="498788"/>
      </dsp:txXfrm>
    </dsp:sp>
    <dsp:sp modelId="{ECA68947-457B-49C8-9792-305831DABCAC}">
      <dsp:nvSpPr>
        <dsp:cNvPr id="0" name=""/>
        <dsp:cNvSpPr/>
      </dsp:nvSpPr>
      <dsp:spPr>
        <a:xfrm>
          <a:off x="1403666" y="3851557"/>
          <a:ext cx="779356" cy="779356"/>
        </a:xfrm>
        <a:prstGeom prst="arc">
          <a:avLst>
            <a:gd name="adj1" fmla="val 13200000"/>
            <a:gd name="adj2" fmla="val 192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16E0AA-1596-4492-BDB4-B47E95372AD0}">
      <dsp:nvSpPr>
        <dsp:cNvPr id="0" name=""/>
        <dsp:cNvSpPr/>
      </dsp:nvSpPr>
      <dsp:spPr>
        <a:xfrm>
          <a:off x="1403666" y="3851557"/>
          <a:ext cx="779356" cy="779356"/>
        </a:xfrm>
        <a:prstGeom prst="arc">
          <a:avLst>
            <a:gd name="adj1" fmla="val 2400000"/>
            <a:gd name="adj2" fmla="val 84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549CBA5-57A0-4AB2-A5A0-35AD6E59DA6E}">
      <dsp:nvSpPr>
        <dsp:cNvPr id="0" name=""/>
        <dsp:cNvSpPr/>
      </dsp:nvSpPr>
      <dsp:spPr>
        <a:xfrm>
          <a:off x="1013987" y="3991841"/>
          <a:ext cx="1558713" cy="498788"/>
        </a:xfrm>
        <a:prstGeom prst="rect">
          <a:avLst/>
        </a:prstGeom>
        <a:noFill/>
        <a:ln w="15875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700" kern="1200" dirty="0"/>
            <a:t>Registro</a:t>
          </a:r>
        </a:p>
      </dsp:txBody>
      <dsp:txXfrm>
        <a:off x="1013987" y="3991841"/>
        <a:ext cx="1558713" cy="498788"/>
      </dsp:txXfrm>
    </dsp:sp>
    <dsp:sp modelId="{3CEB62A0-2E3D-4F04-BE89-7F5B4A9A63F0}">
      <dsp:nvSpPr>
        <dsp:cNvPr id="0" name=""/>
        <dsp:cNvSpPr/>
      </dsp:nvSpPr>
      <dsp:spPr>
        <a:xfrm>
          <a:off x="1403666" y="4958243"/>
          <a:ext cx="779356" cy="779356"/>
        </a:xfrm>
        <a:prstGeom prst="arc">
          <a:avLst>
            <a:gd name="adj1" fmla="val 13200000"/>
            <a:gd name="adj2" fmla="val 192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339729A-9735-4307-B55C-54EBAD53736D}">
      <dsp:nvSpPr>
        <dsp:cNvPr id="0" name=""/>
        <dsp:cNvSpPr/>
      </dsp:nvSpPr>
      <dsp:spPr>
        <a:xfrm>
          <a:off x="1403666" y="4958243"/>
          <a:ext cx="779356" cy="779356"/>
        </a:xfrm>
        <a:prstGeom prst="arc">
          <a:avLst>
            <a:gd name="adj1" fmla="val 2400000"/>
            <a:gd name="adj2" fmla="val 84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1DC0C75-AF95-4C42-87AE-7EC91FCFC2D5}">
      <dsp:nvSpPr>
        <dsp:cNvPr id="0" name=""/>
        <dsp:cNvSpPr/>
      </dsp:nvSpPr>
      <dsp:spPr>
        <a:xfrm>
          <a:off x="1013987" y="5098527"/>
          <a:ext cx="1558713" cy="498788"/>
        </a:xfrm>
        <a:prstGeom prst="rect">
          <a:avLst/>
        </a:prstGeom>
        <a:noFill/>
        <a:ln w="15875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700" kern="1200" dirty="0"/>
            <a:t>Recuperar contraseña</a:t>
          </a:r>
        </a:p>
      </dsp:txBody>
      <dsp:txXfrm>
        <a:off x="1013987" y="5098527"/>
        <a:ext cx="1558713" cy="498788"/>
      </dsp:txXfrm>
    </dsp:sp>
    <dsp:sp modelId="{D4B10869-ABC6-45F2-B70E-8DAF06AAED26}">
      <dsp:nvSpPr>
        <dsp:cNvPr id="0" name=""/>
        <dsp:cNvSpPr/>
      </dsp:nvSpPr>
      <dsp:spPr>
        <a:xfrm>
          <a:off x="5175752" y="1638184"/>
          <a:ext cx="779356" cy="779356"/>
        </a:xfrm>
        <a:prstGeom prst="arc">
          <a:avLst>
            <a:gd name="adj1" fmla="val 13200000"/>
            <a:gd name="adj2" fmla="val 192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8D06D1-8808-4E2F-88FC-07E83F1F90F3}">
      <dsp:nvSpPr>
        <dsp:cNvPr id="0" name=""/>
        <dsp:cNvSpPr/>
      </dsp:nvSpPr>
      <dsp:spPr>
        <a:xfrm>
          <a:off x="5175752" y="1638184"/>
          <a:ext cx="779356" cy="779356"/>
        </a:xfrm>
        <a:prstGeom prst="arc">
          <a:avLst>
            <a:gd name="adj1" fmla="val 2400000"/>
            <a:gd name="adj2" fmla="val 84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E0EE8F4-716E-421D-A52D-3053596041AC}">
      <dsp:nvSpPr>
        <dsp:cNvPr id="0" name=""/>
        <dsp:cNvSpPr/>
      </dsp:nvSpPr>
      <dsp:spPr>
        <a:xfrm>
          <a:off x="4786074" y="1778468"/>
          <a:ext cx="1558713" cy="498788"/>
        </a:xfrm>
        <a:prstGeom prst="rect">
          <a:avLst/>
        </a:prstGeom>
        <a:noFill/>
        <a:ln w="15875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i="1" kern="1200" dirty="0" err="1"/>
            <a:t>logged</a:t>
          </a:r>
          <a:endParaRPr lang="es-ES" sz="1400" i="1" kern="1200" dirty="0"/>
        </a:p>
      </dsp:txBody>
      <dsp:txXfrm>
        <a:off x="4786074" y="1778468"/>
        <a:ext cx="1558713" cy="498788"/>
      </dsp:txXfrm>
    </dsp:sp>
    <dsp:sp modelId="{42DC64F1-8543-4DE1-A8E3-F33D8F8C2713}">
      <dsp:nvSpPr>
        <dsp:cNvPr id="0" name=""/>
        <dsp:cNvSpPr/>
      </dsp:nvSpPr>
      <dsp:spPr>
        <a:xfrm>
          <a:off x="3289709" y="2744870"/>
          <a:ext cx="779356" cy="779356"/>
        </a:xfrm>
        <a:prstGeom prst="arc">
          <a:avLst>
            <a:gd name="adj1" fmla="val 13200000"/>
            <a:gd name="adj2" fmla="val 192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8E67B3C-1371-4F36-A489-F03AA0F237FB}">
      <dsp:nvSpPr>
        <dsp:cNvPr id="0" name=""/>
        <dsp:cNvSpPr/>
      </dsp:nvSpPr>
      <dsp:spPr>
        <a:xfrm>
          <a:off x="3289709" y="2744870"/>
          <a:ext cx="779356" cy="779356"/>
        </a:xfrm>
        <a:prstGeom prst="arc">
          <a:avLst>
            <a:gd name="adj1" fmla="val 2400000"/>
            <a:gd name="adj2" fmla="val 84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816E090-AC77-4DE1-A5E8-07B50C6A96AA}">
      <dsp:nvSpPr>
        <dsp:cNvPr id="0" name=""/>
        <dsp:cNvSpPr/>
      </dsp:nvSpPr>
      <dsp:spPr>
        <a:xfrm>
          <a:off x="2900031" y="2885154"/>
          <a:ext cx="1558713" cy="498788"/>
        </a:xfrm>
        <a:prstGeom prst="rect">
          <a:avLst/>
        </a:prstGeom>
        <a:noFill/>
        <a:ln w="15875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700" kern="1200" dirty="0"/>
            <a:t>Crear libro</a:t>
          </a:r>
        </a:p>
      </dsp:txBody>
      <dsp:txXfrm>
        <a:off x="2900031" y="2885154"/>
        <a:ext cx="1558713" cy="498788"/>
      </dsp:txXfrm>
    </dsp:sp>
    <dsp:sp modelId="{63043780-A1BA-4E41-85B6-AC26BB613B6A}">
      <dsp:nvSpPr>
        <dsp:cNvPr id="0" name=""/>
        <dsp:cNvSpPr/>
      </dsp:nvSpPr>
      <dsp:spPr>
        <a:xfrm>
          <a:off x="4302872" y="3851557"/>
          <a:ext cx="779356" cy="779356"/>
        </a:xfrm>
        <a:prstGeom prst="arc">
          <a:avLst>
            <a:gd name="adj1" fmla="val 13200000"/>
            <a:gd name="adj2" fmla="val 192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6B43398-C99C-4177-A0F1-1DD5939C7B03}">
      <dsp:nvSpPr>
        <dsp:cNvPr id="0" name=""/>
        <dsp:cNvSpPr/>
      </dsp:nvSpPr>
      <dsp:spPr>
        <a:xfrm>
          <a:off x="4302872" y="3851557"/>
          <a:ext cx="779356" cy="779356"/>
        </a:xfrm>
        <a:prstGeom prst="arc">
          <a:avLst>
            <a:gd name="adj1" fmla="val 2400000"/>
            <a:gd name="adj2" fmla="val 84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BA83853-ABBA-4DE6-80E7-BF7F1A72BCA9}">
      <dsp:nvSpPr>
        <dsp:cNvPr id="0" name=""/>
        <dsp:cNvSpPr/>
      </dsp:nvSpPr>
      <dsp:spPr>
        <a:xfrm>
          <a:off x="3913194" y="3991841"/>
          <a:ext cx="1558713" cy="498788"/>
        </a:xfrm>
        <a:prstGeom prst="rect">
          <a:avLst/>
        </a:prstGeom>
        <a:noFill/>
        <a:ln w="15875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700" kern="1200" dirty="0"/>
            <a:t>Escribir libro</a:t>
          </a:r>
        </a:p>
      </dsp:txBody>
      <dsp:txXfrm>
        <a:off x="3913194" y="3991841"/>
        <a:ext cx="1558713" cy="498788"/>
      </dsp:txXfrm>
    </dsp:sp>
    <dsp:sp modelId="{F1490D7E-1191-4560-A4FC-ED3AE281366A}">
      <dsp:nvSpPr>
        <dsp:cNvPr id="0" name=""/>
        <dsp:cNvSpPr/>
      </dsp:nvSpPr>
      <dsp:spPr>
        <a:xfrm>
          <a:off x="5175752" y="2744870"/>
          <a:ext cx="779356" cy="779356"/>
        </a:xfrm>
        <a:prstGeom prst="arc">
          <a:avLst>
            <a:gd name="adj1" fmla="val 13200000"/>
            <a:gd name="adj2" fmla="val 192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BF37DBE-4382-46F8-915A-260F27E28955}">
      <dsp:nvSpPr>
        <dsp:cNvPr id="0" name=""/>
        <dsp:cNvSpPr/>
      </dsp:nvSpPr>
      <dsp:spPr>
        <a:xfrm>
          <a:off x="5175752" y="2744870"/>
          <a:ext cx="779356" cy="779356"/>
        </a:xfrm>
        <a:prstGeom prst="arc">
          <a:avLst>
            <a:gd name="adj1" fmla="val 2400000"/>
            <a:gd name="adj2" fmla="val 84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9B16FA3-B5E4-4B69-AC13-20D8C03F0660}">
      <dsp:nvSpPr>
        <dsp:cNvPr id="0" name=""/>
        <dsp:cNvSpPr/>
      </dsp:nvSpPr>
      <dsp:spPr>
        <a:xfrm>
          <a:off x="4786074" y="2885154"/>
          <a:ext cx="1558713" cy="498788"/>
        </a:xfrm>
        <a:prstGeom prst="rect">
          <a:avLst/>
        </a:prstGeom>
        <a:noFill/>
        <a:ln w="15875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700" kern="1200" dirty="0"/>
            <a:t>Tu biblioteca</a:t>
          </a:r>
        </a:p>
      </dsp:txBody>
      <dsp:txXfrm>
        <a:off x="4786074" y="2885154"/>
        <a:ext cx="1558713" cy="498788"/>
      </dsp:txXfrm>
    </dsp:sp>
    <dsp:sp modelId="{D66871D9-96A8-42B6-98E0-70977EA50DFE}">
      <dsp:nvSpPr>
        <dsp:cNvPr id="0" name=""/>
        <dsp:cNvSpPr/>
      </dsp:nvSpPr>
      <dsp:spPr>
        <a:xfrm>
          <a:off x="7061795" y="2744870"/>
          <a:ext cx="779356" cy="779356"/>
        </a:xfrm>
        <a:prstGeom prst="arc">
          <a:avLst>
            <a:gd name="adj1" fmla="val 13200000"/>
            <a:gd name="adj2" fmla="val 192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BDFCA2A-6CCD-4ACD-9288-00CE80201991}">
      <dsp:nvSpPr>
        <dsp:cNvPr id="0" name=""/>
        <dsp:cNvSpPr/>
      </dsp:nvSpPr>
      <dsp:spPr>
        <a:xfrm>
          <a:off x="7061795" y="2744870"/>
          <a:ext cx="779356" cy="779356"/>
        </a:xfrm>
        <a:prstGeom prst="arc">
          <a:avLst>
            <a:gd name="adj1" fmla="val 2400000"/>
            <a:gd name="adj2" fmla="val 84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2E6470D-B48A-4139-A6F1-FCF002977F43}">
      <dsp:nvSpPr>
        <dsp:cNvPr id="0" name=""/>
        <dsp:cNvSpPr/>
      </dsp:nvSpPr>
      <dsp:spPr>
        <a:xfrm>
          <a:off x="6672117" y="2885154"/>
          <a:ext cx="1558713" cy="498788"/>
        </a:xfrm>
        <a:prstGeom prst="rect">
          <a:avLst/>
        </a:prstGeom>
        <a:noFill/>
        <a:ln w="15875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700" kern="1200" dirty="0" err="1"/>
            <a:t>Logout</a:t>
          </a:r>
          <a:endParaRPr lang="es-ES" sz="1700" kern="1200" dirty="0"/>
        </a:p>
      </dsp:txBody>
      <dsp:txXfrm>
        <a:off x="6672117" y="2885154"/>
        <a:ext cx="1558713" cy="498788"/>
      </dsp:txXfrm>
    </dsp:sp>
    <dsp:sp modelId="{6F1B093C-779D-4210-A4F2-230FFF359E44}">
      <dsp:nvSpPr>
        <dsp:cNvPr id="0" name=""/>
        <dsp:cNvSpPr/>
      </dsp:nvSpPr>
      <dsp:spPr>
        <a:xfrm>
          <a:off x="7934675" y="1638184"/>
          <a:ext cx="779356" cy="779356"/>
        </a:xfrm>
        <a:prstGeom prst="arc">
          <a:avLst>
            <a:gd name="adj1" fmla="val 13200000"/>
            <a:gd name="adj2" fmla="val 192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DA4EDB0-3E59-4F11-ABE9-9F45597A34C4}">
      <dsp:nvSpPr>
        <dsp:cNvPr id="0" name=""/>
        <dsp:cNvSpPr/>
      </dsp:nvSpPr>
      <dsp:spPr>
        <a:xfrm>
          <a:off x="7934675" y="1638184"/>
          <a:ext cx="779356" cy="779356"/>
        </a:xfrm>
        <a:prstGeom prst="arc">
          <a:avLst>
            <a:gd name="adj1" fmla="val 2400000"/>
            <a:gd name="adj2" fmla="val 84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32F39B1-F670-4B2F-8FB0-CA244D3956DD}">
      <dsp:nvSpPr>
        <dsp:cNvPr id="0" name=""/>
        <dsp:cNvSpPr/>
      </dsp:nvSpPr>
      <dsp:spPr>
        <a:xfrm>
          <a:off x="7544996" y="1778468"/>
          <a:ext cx="1558713" cy="498788"/>
        </a:xfrm>
        <a:prstGeom prst="rect">
          <a:avLst/>
        </a:prstGeom>
        <a:noFill/>
        <a:ln w="15875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i="1" kern="1200" dirty="0"/>
            <a:t>no </a:t>
          </a:r>
          <a:r>
            <a:rPr lang="es-ES" sz="1400" i="1" kern="1200" dirty="0" err="1"/>
            <a:t>logged</a:t>
          </a:r>
          <a:endParaRPr lang="es-ES" sz="1400" i="1" kern="1200" dirty="0"/>
        </a:p>
      </dsp:txBody>
      <dsp:txXfrm>
        <a:off x="7544996" y="1778468"/>
        <a:ext cx="1558713" cy="498788"/>
      </dsp:txXfrm>
    </dsp:sp>
    <dsp:sp modelId="{78F1D164-4399-4E4D-9C93-FE6BE380437A}">
      <dsp:nvSpPr>
        <dsp:cNvPr id="0" name=""/>
        <dsp:cNvSpPr/>
      </dsp:nvSpPr>
      <dsp:spPr>
        <a:xfrm>
          <a:off x="8947838" y="2744870"/>
          <a:ext cx="779356" cy="779356"/>
        </a:xfrm>
        <a:prstGeom prst="arc">
          <a:avLst>
            <a:gd name="adj1" fmla="val 13200000"/>
            <a:gd name="adj2" fmla="val 192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04628F8-0FEC-4717-B82B-7FB20A92069A}">
      <dsp:nvSpPr>
        <dsp:cNvPr id="0" name=""/>
        <dsp:cNvSpPr/>
      </dsp:nvSpPr>
      <dsp:spPr>
        <a:xfrm>
          <a:off x="8947838" y="2744870"/>
          <a:ext cx="779356" cy="779356"/>
        </a:xfrm>
        <a:prstGeom prst="arc">
          <a:avLst>
            <a:gd name="adj1" fmla="val 2400000"/>
            <a:gd name="adj2" fmla="val 84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DCA4BAE-F4E3-4D84-B279-5A25BF73617E}">
      <dsp:nvSpPr>
        <dsp:cNvPr id="0" name=""/>
        <dsp:cNvSpPr/>
      </dsp:nvSpPr>
      <dsp:spPr>
        <a:xfrm>
          <a:off x="8558160" y="2885154"/>
          <a:ext cx="1558713" cy="498788"/>
        </a:xfrm>
        <a:prstGeom prst="rect">
          <a:avLst/>
        </a:prstGeom>
        <a:noFill/>
        <a:ln w="15875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700" kern="1200" dirty="0"/>
            <a:t>Autenticación</a:t>
          </a:r>
        </a:p>
      </dsp:txBody>
      <dsp:txXfrm>
        <a:off x="8558160" y="2885154"/>
        <a:ext cx="1558713" cy="498788"/>
      </dsp:txXfrm>
    </dsp:sp>
    <dsp:sp modelId="{B25B3C3D-6D51-458F-A4AA-F869A09C7003}">
      <dsp:nvSpPr>
        <dsp:cNvPr id="0" name=""/>
        <dsp:cNvSpPr/>
      </dsp:nvSpPr>
      <dsp:spPr>
        <a:xfrm>
          <a:off x="9820718" y="1638184"/>
          <a:ext cx="779356" cy="779356"/>
        </a:xfrm>
        <a:prstGeom prst="arc">
          <a:avLst>
            <a:gd name="adj1" fmla="val 13200000"/>
            <a:gd name="adj2" fmla="val 192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76B271E-B19A-45E6-BAB9-C54BC4E42C2A}">
      <dsp:nvSpPr>
        <dsp:cNvPr id="0" name=""/>
        <dsp:cNvSpPr/>
      </dsp:nvSpPr>
      <dsp:spPr>
        <a:xfrm>
          <a:off x="9820718" y="1638184"/>
          <a:ext cx="779356" cy="779356"/>
        </a:xfrm>
        <a:prstGeom prst="arc">
          <a:avLst>
            <a:gd name="adj1" fmla="val 2400000"/>
            <a:gd name="adj2" fmla="val 84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759A755-00E0-4443-996B-C2DED7D34D72}">
      <dsp:nvSpPr>
        <dsp:cNvPr id="0" name=""/>
        <dsp:cNvSpPr/>
      </dsp:nvSpPr>
      <dsp:spPr>
        <a:xfrm>
          <a:off x="9431039" y="1778468"/>
          <a:ext cx="1558713" cy="498788"/>
        </a:xfrm>
        <a:prstGeom prst="rect">
          <a:avLst/>
        </a:prstGeom>
        <a:noFill/>
        <a:ln w="15875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700" kern="1200" dirty="0"/>
            <a:t>Detalle</a:t>
          </a:r>
        </a:p>
      </dsp:txBody>
      <dsp:txXfrm>
        <a:off x="9431039" y="1778468"/>
        <a:ext cx="1558713" cy="498788"/>
      </dsp:txXfrm>
    </dsp:sp>
    <dsp:sp modelId="{46B23F0C-A4BA-4CEF-9FDB-0667218F5D08}">
      <dsp:nvSpPr>
        <dsp:cNvPr id="0" name=""/>
        <dsp:cNvSpPr/>
      </dsp:nvSpPr>
      <dsp:spPr>
        <a:xfrm>
          <a:off x="10833881" y="2744870"/>
          <a:ext cx="779356" cy="779356"/>
        </a:xfrm>
        <a:prstGeom prst="arc">
          <a:avLst>
            <a:gd name="adj1" fmla="val 13200000"/>
            <a:gd name="adj2" fmla="val 192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9D3A0FF-FF80-44FB-840A-3F9694F839F4}">
      <dsp:nvSpPr>
        <dsp:cNvPr id="0" name=""/>
        <dsp:cNvSpPr/>
      </dsp:nvSpPr>
      <dsp:spPr>
        <a:xfrm>
          <a:off x="10833881" y="2744870"/>
          <a:ext cx="779356" cy="779356"/>
        </a:xfrm>
        <a:prstGeom prst="arc">
          <a:avLst>
            <a:gd name="adj1" fmla="val 2400000"/>
            <a:gd name="adj2" fmla="val 84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75F7E2A-1AF5-47FE-91F6-B1DB7D343880}">
      <dsp:nvSpPr>
        <dsp:cNvPr id="0" name=""/>
        <dsp:cNvSpPr/>
      </dsp:nvSpPr>
      <dsp:spPr>
        <a:xfrm>
          <a:off x="10444203" y="2885154"/>
          <a:ext cx="1558713" cy="498788"/>
        </a:xfrm>
        <a:prstGeom prst="rect">
          <a:avLst/>
        </a:prstGeom>
        <a:noFill/>
        <a:ln w="15875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700" kern="1200" dirty="0"/>
            <a:t>Leer</a:t>
          </a:r>
        </a:p>
      </dsp:txBody>
      <dsp:txXfrm>
        <a:off x="10444203" y="2885154"/>
        <a:ext cx="1558713" cy="498788"/>
      </dsp:txXfrm>
    </dsp:sp>
    <dsp:sp modelId="{9E29ABDF-5823-4C90-BB16-9286EDAE647F}">
      <dsp:nvSpPr>
        <dsp:cNvPr id="0" name=""/>
        <dsp:cNvSpPr/>
      </dsp:nvSpPr>
      <dsp:spPr>
        <a:xfrm>
          <a:off x="10833881" y="3851557"/>
          <a:ext cx="779356" cy="779356"/>
        </a:xfrm>
        <a:prstGeom prst="arc">
          <a:avLst>
            <a:gd name="adj1" fmla="val 13200000"/>
            <a:gd name="adj2" fmla="val 192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06891B-1CCC-4564-83B4-FE7C7094A898}">
      <dsp:nvSpPr>
        <dsp:cNvPr id="0" name=""/>
        <dsp:cNvSpPr/>
      </dsp:nvSpPr>
      <dsp:spPr>
        <a:xfrm>
          <a:off x="10833881" y="3851557"/>
          <a:ext cx="779356" cy="779356"/>
        </a:xfrm>
        <a:prstGeom prst="arc">
          <a:avLst>
            <a:gd name="adj1" fmla="val 2400000"/>
            <a:gd name="adj2" fmla="val 84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BABA519-65F0-49AA-9D72-89742F91C378}">
      <dsp:nvSpPr>
        <dsp:cNvPr id="0" name=""/>
        <dsp:cNvSpPr/>
      </dsp:nvSpPr>
      <dsp:spPr>
        <a:xfrm>
          <a:off x="10444203" y="3991841"/>
          <a:ext cx="1558713" cy="498788"/>
        </a:xfrm>
        <a:prstGeom prst="rect">
          <a:avLst/>
        </a:prstGeom>
        <a:noFill/>
        <a:ln w="15875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700" kern="1200" dirty="0"/>
            <a:t>Modificar</a:t>
          </a:r>
        </a:p>
      </dsp:txBody>
      <dsp:txXfrm>
        <a:off x="10444203" y="3991841"/>
        <a:ext cx="1558713" cy="49878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HalfCircleOrganizationChart">
  <dgm:title val=""/>
  <dgm:desc val=""/>
  <dgm:catLst>
    <dgm:cat type="hierarchy" pri="1500"/>
  </dgm:catLst>
  <dgm:samp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Name0">
    <dgm:varLst>
      <dgm:orgChart val="1"/>
      <dgm:chPref val="1"/>
      <dgm:dir/>
      <dgm:animOne val="branch"/>
      <dgm:animLvl val="lvl"/>
      <dgm:resizeHandles/>
    </dgm:varLst>
    <dgm:choose name="Name1">
      <dgm:if name="Name2" func="var" arg="dir" op="equ" val="norm">
        <dgm:alg type="hierChild">
          <dgm:param type="linDir" val="fromL"/>
        </dgm:alg>
      </dgm:if>
      <dgm:else name="Name3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2" refType="w" fact="10"/>
      <dgm:constr type="h" for="des" forName="rootComposite2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forEach name="Name4" axis="ch">
      <dgm:forEach name="Name5" axis="self" ptType="node">
        <dgm:layoutNode name="hierRoot1">
          <dgm:varLst>
            <dgm:hierBranch val="init"/>
          </dgm:varLst>
          <dgm:choose name="Name6">
            <dgm:if name="Name7" func="var" arg="hierBranch" op="equ" val="l">
              <dgm:alg type="hierRoot">
                <dgm:param type="hierAlign" val="tR"/>
              </dgm:alg>
              <dgm:constrLst>
                <dgm:constr type="alignOff" val="0.65"/>
              </dgm:constrLst>
            </dgm:if>
            <dgm:if name="Name8" func="var" arg="hierBranch" op="equ" val="r">
              <dgm:alg type="hierRoot">
                <dgm:param type="hierAlign" val="tL"/>
              </dgm:alg>
              <dgm:constrLst>
                <dgm:constr type="alignOff" val="0.65"/>
              </dgm:constrLst>
            </dgm:if>
            <dgm:if name="Name9" func="var" arg="hierBranch" op="equ" val="hang">
              <dgm:alg type="hierRoot"/>
              <dgm:constrLst>
                <dgm:constr type="alignOff" val="0.65"/>
              </dgm:constrLst>
            </dgm:if>
            <dgm:else name="Name10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1">
              <dgm:if name="Name12" func="var" arg="hierBranch" op="equ" val="init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3" func="var" arg="hierBranch" op="equ" val="l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4" func="var" arg="hierBranch" op="equ" val="r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else name="Name15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else>
            </dgm:choose>
            <dgm:layoutNode name="rootText1" styleLbl="alignAcc1">
              <dgm:varLst>
                <dgm:chPref val="3"/>
              </dgm:varLst>
              <dgm:alg type="tx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top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-140"/>
                  <dgm:adj idx="2" val="-40"/>
                </dgm:adjLst>
              </dgm:shape>
              <dgm:presOf/>
            </dgm:layoutNode>
            <dgm:layoutNode name="bottom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40"/>
                  <dgm:adj idx="2" val="140"/>
                </dgm:adjLst>
              </dgm:shape>
              <dgm:presOf/>
            </dgm:layoutNode>
            <dgm:layoutNode name="topConnNode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</dgm:layoutNode>
          </dgm:layoutNode>
          <dgm:layoutNode name="hierChild2">
            <dgm:choose name="Name16">
              <dgm:if name="Name17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18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19" func="var" arg="hierBranch" op="equ" val="hang">
                <dgm:choose name="Name20">
                  <dgm:if name="Name21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2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3">
                <dgm:choose name="Name24">
                  <dgm:if name="Name25" func="var" arg="dir" op="equ" val="norm">
                    <dgm:alg type="hierChild"/>
                  </dgm:if>
                  <dgm:else name="Name26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a" axis="ch" ptType="nonAsst">
              <dgm:forEach name="Name27" axis="precedSib" ptType="parTrans" st="-1" cnt="1">
                <dgm:layoutNode name="Name28">
                  <dgm:choose name="Name29">
                    <dgm:if name="Name30" func="var" arg="hierBranch" op="equ" val="std">
                      <dgm:choose name="Name31">
                        <dgm:if name="Name32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1"/>
                            <dgm:param type="dstNode" val="topArc2"/>
                          </dgm:alg>
                        </dgm:if>
                        <dgm:if name="Name33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3"/>
                            <dgm:param type="dstNode" val="topArc2"/>
                          </dgm:alg>
                        </dgm:if>
                        <dgm:else name="Name3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2"/>
                            <dgm:param type="dstNode" val="topArc2"/>
                          </dgm:alg>
                        </dgm:else>
                      </dgm:choose>
                    </dgm:if>
                    <dgm:if name="Name35" func="var" arg="hierBranch" op="equ" val="init">
                      <dgm:choose name="Name36">
                        <dgm:if name="Name37" axis="self" func="depth" op="lte" val="2">
                          <dgm:choose name="Name38">
                            <dgm:if name="Name39" axis="self" func="depth" op="lte" val="2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1"/>
                                <dgm:param type="dstNode" val="topArc2"/>
                              </dgm:alg>
                            </dgm:if>
                            <dgm:if name="Name40" axis="par" ptType="asst" func="cnt" op="equ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3"/>
                                <dgm:param type="dstNode" val="topArc2"/>
                              </dgm:alg>
                            </dgm:if>
                            <dgm:else name="Name4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2"/>
                                <dgm:param type="dstNode" val="topArc2"/>
                              </dgm:alg>
                            </dgm:else>
                          </dgm:choose>
                        </dgm:if>
                        <dgm:else name="Name42">
                          <dgm:choose name="Name43">
                            <dgm:if name="Name44" axis="par des" func="maxDepth" op="lte" val="1">
                              <dgm:choose name="Name45">
                                <dgm:if name="Name46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1"/>
                                    <dgm:param type="dstNode" val="topConnNode2"/>
                                  </dgm:alg>
                                </dgm:if>
                                <dgm:if name="Name47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3"/>
                                    <dgm:param type="dstNode" val="topConnNode2"/>
                                  </dgm:alg>
                                </dgm:if>
                                <dgm:else name="Name48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2"/>
                                    <dgm:param type="dstNode" val="topConnNode2"/>
                                  </dgm:alg>
                                </dgm:else>
                              </dgm:choose>
                            </dgm:if>
                            <dgm:else name="Name49">
                              <dgm:choose name="Name50">
                                <dgm:if name="Name51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1"/>
                                    <dgm:param type="dstNode" val="topArc2"/>
                                  </dgm:alg>
                                </dgm:if>
                                <dgm:if name="Name52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3"/>
                                    <dgm:param type="dstNode" val="topArc2"/>
                                  </dgm:alg>
                                </dgm:if>
                                <dgm:else name="Name53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2"/>
                                    <dgm:param type="dstNode" val="topArc2"/>
                                  </dgm:alg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54">
                      <dgm:choose name="Name55">
                        <dgm:if name="Name56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1"/>
                            <dgm:param type="dstNode" val="topConnNode2"/>
                          </dgm:alg>
                        </dgm:if>
                        <dgm:if name="Name57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3"/>
                            <dgm:param type="dstNode" val="topConnNode2"/>
                          </dgm:alg>
                        </dgm:if>
                        <dgm:else name="Name58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2"/>
                            <dgm:param type="dstNode" val="topConnNode2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2">
                <dgm:varLst>
                  <dgm:hierBranch val="init"/>
                </dgm:varLst>
                <dgm:choose name="Name59">
                  <dgm:if name="Name60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1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2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3" func="var" arg="hierBranch" op="equ" val="init">
                    <dgm:choose name="Name64">
                      <dgm:if name="Name65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6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layoutNode name="rootComposite2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8">
                    <dgm:if name="Name69" func="var" arg="hierBranch" op="equ" val="init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0" func="var" arg="hierBranch" op="equ" val="l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1" func="var" arg="hierBranch" op="equ" val="r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else name="Name72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else>
                  </dgm:choose>
                  <dgm:layoutNode name="rootText2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2" moveWith="rootText2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4">
                  <dgm:choose name="Name73">
                    <dgm:if name="Name7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6" func="var" arg="hierBranch" op="equ" val="hang">
                      <dgm:choose name="Name77">
                        <dgm:if name="Name7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80" func="var" arg="hierBranch" op="equ" val="std">
                      <dgm:choose name="Name81">
                        <dgm:if name="Name82" func="var" arg="dir" op="equ" val="norm">
                          <dgm:alg type="hierChild"/>
                        </dgm:if>
                        <dgm:else name="Name8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4" func="var" arg="hierBranch" op="equ" val="init">
                      <dgm:choose name="Name85">
                        <dgm:if name="Name8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87">
                          <dgm:choose name="Name88">
                            <dgm:if name="Name89" func="var" arg="dir" op="equ" val="norm">
                              <dgm:alg type="hierChild"/>
                            </dgm:if>
                            <dgm:else name="Name9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91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2" ref="rep2a"/>
                </dgm:layoutNode>
                <dgm:layoutNode name="hierChild5">
                  <dgm:choose name="Name93">
                    <dgm:if name="Name9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6" ref="rep2b"/>
                </dgm:layoutNode>
              </dgm:layoutNode>
            </dgm:forEach>
          </dgm:layoutNode>
          <dgm:layoutNode name="hierChild3">
            <dgm:choose name="Name97">
              <dgm:if name="Name9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b" axis="ch" ptType="asst">
              <dgm:forEach name="Name100" axis="precedSib" ptType="parTrans" st="-1" cnt="1">
                <dgm:layoutNode name="Name101">
                  <dgm:choose name="Name102">
                    <dgm:if name="Name103" axis="self" func="depth" op="lte" val="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1"/>
                        <dgm:param type="dstNode" val="topConnNode3"/>
                      </dgm:alg>
                    </dgm:if>
                    <dgm:if name="Name104" axis="par" ptType="asst" func="cnt" op="equ" val="1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3"/>
                        <dgm:param type="dstNode" val="topConnNode3"/>
                      </dgm:alg>
                    </dgm:if>
                    <dgm:else name="Name10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2"/>
                        <dgm:param type="dstNode" val="topConnNode3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3">
                <dgm:varLst>
                  <dgm:hierBranch val="init"/>
                </dgm:varLst>
                <dgm:choose name="Name106">
                  <dgm:if name="Name107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8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9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0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1" func="var" arg="hierBranch" op="equ" val="init">
                    <dgm:choose name="Name112">
                      <dgm:if name="Name113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14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15"/>
                </dgm:choose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16">
                    <dgm:if name="Name117" func="var" arg="hierBranch" op="equ" val="init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8" func="var" arg="hierBranch" op="equ" val="l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9" func="var" arg="hierBranch" op="equ" val="r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else name="Name120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else>
                  </dgm:choose>
                  <dgm:layoutNode name="rootText3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3" moveWith="rootText3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6">
                  <dgm:choose name="Name121">
                    <dgm:if name="Name12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24" func="var" arg="hierBranch" op="equ" val="hang">
                      <dgm:choose name="Name125">
                        <dgm:if name="Name12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2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28" func="var" arg="hierBranch" op="equ" val="std">
                      <dgm:choose name="Name129">
                        <dgm:if name="Name130" func="var" arg="dir" op="equ" val="norm">
                          <dgm:alg type="hierChild"/>
                        </dgm:if>
                        <dgm:else name="Name13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2" func="var" arg="hierBranch" op="equ" val="init">
                      <dgm:choose name="Name133">
                        <dgm:if name="Name134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35">
                          <dgm:alg type="hierChild"/>
                        </dgm:else>
                      </dgm:choose>
                    </dgm:if>
                    <dgm:else name="Name136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37" ref="rep2a"/>
                </dgm:layoutNode>
                <dgm:layoutNode name="hierChild7">
                  <dgm:choose name="Name138">
                    <dgm:if name="Name13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41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BCEF0D-F0F9-4867-A434-A6E72D66ABC9}" type="datetimeFigureOut">
              <a:rPr lang="es-ES" smtClean="0"/>
              <a:t>11/09/2024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3AC97D-5939-43A8-A10A-26D39C1E84C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498475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0FC7A-FC97-4CE5-B23C-BAD3432231C9}" type="datetime1">
              <a:rPr lang="es-ES" smtClean="0"/>
              <a:t>11/09/2024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Web user manual por: Cristian Pérez reyes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7364C-C579-45BB-B71E-761B4F141992}" type="slidenum">
              <a:rPr lang="es-ES" smtClean="0"/>
              <a:t>‹Nº›</a:t>
            </a:fld>
            <a:endParaRPr lang="es-E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99260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AE5F-5194-4559-AC40-956EF185B7B7}" type="datetime1">
              <a:rPr lang="es-ES" smtClean="0"/>
              <a:t>11/09/2024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Web user manual por: Cristian Pérez reyes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7364C-C579-45BB-B71E-761B4F14199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115246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15EC3-5EAF-4676-9DE9-EDFC2B2AAA8F}" type="datetime1">
              <a:rPr lang="es-ES" smtClean="0"/>
              <a:t>11/09/2024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Web user manual por: Cristian Pérez reyes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7364C-C579-45BB-B71E-761B4F14199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521097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77E66-2F06-4CC1-9425-73CBFA496B7E}" type="datetime1">
              <a:rPr lang="es-ES" smtClean="0"/>
              <a:t>11/09/2024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Web user manual por: Cristian Pérez reyes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7364C-C579-45BB-B71E-761B4F14199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175509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21DDC-9D05-4992-B2CD-A4AE14E2F28C}" type="datetime1">
              <a:rPr lang="es-ES" smtClean="0"/>
              <a:t>11/09/2024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Web user manual por: Cristian Pérez reyes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7364C-C579-45BB-B71E-761B4F141992}" type="slidenum">
              <a:rPr lang="es-ES" smtClean="0"/>
              <a:t>‹Nº›</a:t>
            </a:fld>
            <a:endParaRPr lang="es-E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90585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BF14B-C95B-413A-9233-37FFAFF37CD5}" type="datetime1">
              <a:rPr lang="es-ES" smtClean="0"/>
              <a:t>11/09/2024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Web user manual por: Cristian Pérez reyes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7364C-C579-45BB-B71E-761B4F14199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398145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A5380-F6B9-4DDC-97AA-971EE2DC3034}" type="datetime1">
              <a:rPr lang="es-ES" smtClean="0"/>
              <a:t>11/09/2024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Web user manual por: Cristian Pérez reyes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7364C-C579-45BB-B71E-761B4F14199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820054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7BA0E-E764-4062-8F75-7FDB8E2EC109}" type="datetime1">
              <a:rPr lang="es-ES" smtClean="0"/>
              <a:t>11/09/2024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Web user manual por: Cristian Pérez reyes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7364C-C579-45BB-B71E-761B4F14199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457550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37E3A-6A08-40AC-A7FF-8D3AB8466076}" type="datetime1">
              <a:rPr lang="es-ES" smtClean="0"/>
              <a:t>11/09/2024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s-ES"/>
              <a:t>Web user manual por: Cristian Pérez reyes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7364C-C579-45BB-B71E-761B4F14199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97139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60C6134F-0C01-4BBF-9CB2-CF8DC40E4BEE}" type="datetime1">
              <a:rPr lang="es-ES" smtClean="0"/>
              <a:t>11/09/2024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s-ES"/>
              <a:t>Web user manual por: Cristian Pérez reyes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627364C-C579-45BB-B71E-761B4F14199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119878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E03BF-907E-401F-BD2F-9CEFEC591575}" type="datetime1">
              <a:rPr lang="es-ES" smtClean="0"/>
              <a:t>11/09/2024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Web user manual por: Cristian Pérez reyes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7364C-C579-45BB-B71E-761B4F14199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409882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B6F9062E-E820-48CC-84D5-15FFA215B7F6}" type="datetime1">
              <a:rPr lang="es-ES" smtClean="0"/>
              <a:t>11/09/2024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s-ES"/>
              <a:t>Web user manual por: Cristian Pérez reyes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F627364C-C579-45BB-B71E-761B4F141992}" type="slidenum">
              <a:rPr lang="es-ES" smtClean="0"/>
              <a:t>‹Nº›</a:t>
            </a:fld>
            <a:endParaRPr lang="es-E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25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hf sldNum="0"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F1B9D00F-9AAA-6A57-7008-5906565FE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426" y="3352800"/>
            <a:ext cx="1752819" cy="1761411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2F0EA80A-1B4F-BEFE-527C-47D23D6CC075}"/>
              </a:ext>
            </a:extLst>
          </p:cNvPr>
          <p:cNvSpPr txBox="1"/>
          <p:nvPr/>
        </p:nvSpPr>
        <p:spPr>
          <a:xfrm>
            <a:off x="2100245" y="3863788"/>
            <a:ext cx="85792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>
                <a:latin typeface="Algerian" panose="04020705040A02060702" pitchFamily="82" charset="0"/>
              </a:rPr>
              <a:t>LA FORJA DE LIBROS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7761A62-EE6E-7984-DFD7-E3400E6C24ED}"/>
              </a:ext>
            </a:extLst>
          </p:cNvPr>
          <p:cNvSpPr txBox="1"/>
          <p:nvPr/>
        </p:nvSpPr>
        <p:spPr>
          <a:xfrm>
            <a:off x="7599913" y="4334281"/>
            <a:ext cx="45920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/>
              <a:t>La web donde forjar tus propias historias</a:t>
            </a:r>
          </a:p>
        </p:txBody>
      </p:sp>
      <p:sp>
        <p:nvSpPr>
          <p:cNvPr id="9" name="Marcador de pie de página 8">
            <a:extLst>
              <a:ext uri="{FF2B5EF4-FFF2-40B4-BE49-F238E27FC236}">
                <a16:creationId xmlns:a16="http://schemas.microsoft.com/office/drawing/2014/main" id="{E6C49566-51B5-37BF-DEB6-70BC69FE7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/>
              <a:t>Web </a:t>
            </a:r>
            <a:r>
              <a:rPr lang="es-ES" dirty="0" err="1"/>
              <a:t>user</a:t>
            </a:r>
            <a:r>
              <a:rPr lang="es-ES" dirty="0"/>
              <a:t> manual por: Cristian Pérez reyes</a:t>
            </a:r>
          </a:p>
        </p:txBody>
      </p:sp>
    </p:spTree>
    <p:extLst>
      <p:ext uri="{BB962C8B-B14F-4D97-AF65-F5344CB8AC3E}">
        <p14:creationId xmlns:p14="http://schemas.microsoft.com/office/powerpoint/2010/main" val="38477985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267491-9F7A-476A-4817-C3379FF08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ESCRIBIR LIBRO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D9BC8F2-357D-287D-83B8-D011218BC9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62916" y="1845733"/>
            <a:ext cx="5773271" cy="4417497"/>
          </a:xfrm>
        </p:spPr>
        <p:txBody>
          <a:bodyPr/>
          <a:lstStyle/>
          <a:p>
            <a:r>
              <a:rPr lang="es-ES" dirty="0"/>
              <a:t>Sección para escribir el libro:</a:t>
            </a:r>
          </a:p>
          <a:p>
            <a:pPr marL="457200" indent="-457200">
              <a:buFont typeface="+mj-lt"/>
              <a:buAutoNum type="arabicPeriod"/>
            </a:pPr>
            <a:r>
              <a:rPr lang="es-ES" b="1" dirty="0"/>
              <a:t>Herramientas de edición de texto</a:t>
            </a:r>
          </a:p>
          <a:p>
            <a:pPr marL="457200" indent="-457200">
              <a:buFont typeface="+mj-lt"/>
              <a:buAutoNum type="arabicPeriod"/>
            </a:pPr>
            <a:r>
              <a:rPr lang="es-ES" b="1" dirty="0"/>
              <a:t>Zona para escribir</a:t>
            </a:r>
          </a:p>
          <a:p>
            <a:pPr marL="457200" indent="-457200">
              <a:buFont typeface="+mj-lt"/>
              <a:buAutoNum type="arabicPeriod"/>
            </a:pPr>
            <a:r>
              <a:rPr lang="es-ES" b="1" dirty="0"/>
              <a:t>Menú</a:t>
            </a:r>
          </a:p>
          <a:p>
            <a:pPr marL="749808" lvl="1" indent="-457200">
              <a:buFont typeface="+mj-lt"/>
              <a:buAutoNum type="arabicPeriod"/>
            </a:pPr>
            <a:r>
              <a:rPr lang="es-ES" dirty="0"/>
              <a:t>Usuario que ha escrito la página</a:t>
            </a:r>
          </a:p>
          <a:p>
            <a:pPr marL="749808" lvl="1" indent="-457200">
              <a:buFont typeface="+mj-lt"/>
              <a:buAutoNum type="arabicPeriod"/>
            </a:pPr>
            <a:r>
              <a:rPr lang="es-ES" dirty="0" err="1"/>
              <a:t>Pag.</a:t>
            </a:r>
            <a:r>
              <a:rPr lang="es-ES" dirty="0"/>
              <a:t>: Anterior / Actual / Siguiente</a:t>
            </a:r>
          </a:p>
          <a:p>
            <a:pPr marL="749808" lvl="1" indent="-457200">
              <a:buFont typeface="+mj-lt"/>
              <a:buAutoNum type="arabicPeriod"/>
            </a:pPr>
            <a:r>
              <a:rPr lang="es-ES" dirty="0"/>
              <a:t>Volver al índex</a:t>
            </a:r>
          </a:p>
          <a:p>
            <a:pPr marL="749808" lvl="1" indent="-457200">
              <a:buFont typeface="+mj-lt"/>
              <a:buAutoNum type="arabicPeriod"/>
            </a:pPr>
            <a:r>
              <a:rPr lang="es-ES" dirty="0"/>
              <a:t>Cambiar de página</a:t>
            </a:r>
          </a:p>
          <a:p>
            <a:pPr marL="749808" lvl="1" indent="-457200">
              <a:buFont typeface="+mj-lt"/>
              <a:buAutoNum type="arabicPeriod"/>
            </a:pPr>
            <a:r>
              <a:rPr lang="es-ES" dirty="0"/>
              <a:t>Confirmar páginas (inserción / modificación)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8B5D691-4C79-CB7A-E27C-423982DC2E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Web user manual por: Cristian Pérez reyes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885F035F-A6D4-7341-7C25-47ECFF5B926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9265" t="8208" r="19559"/>
          <a:stretch/>
        </p:blipFill>
        <p:spPr>
          <a:xfrm>
            <a:off x="224118" y="1845734"/>
            <a:ext cx="5477435" cy="4417498"/>
          </a:xfrm>
          <a:prstGeom prst="rect">
            <a:avLst/>
          </a:prstGeom>
        </p:spPr>
      </p:pic>
      <p:sp>
        <p:nvSpPr>
          <p:cNvPr id="7" name="Rectángulo 6">
            <a:extLst>
              <a:ext uri="{FF2B5EF4-FFF2-40B4-BE49-F238E27FC236}">
                <a16:creationId xmlns:a16="http://schemas.microsoft.com/office/drawing/2014/main" id="{6DECE8EE-CE59-A604-72FE-927AC33DC758}"/>
              </a:ext>
            </a:extLst>
          </p:cNvPr>
          <p:cNvSpPr/>
          <p:nvPr/>
        </p:nvSpPr>
        <p:spPr>
          <a:xfrm>
            <a:off x="744071" y="1845733"/>
            <a:ext cx="4473388" cy="22511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00714D25-08E8-BD4A-9A71-F00CA50EB96C}"/>
              </a:ext>
            </a:extLst>
          </p:cNvPr>
          <p:cNvSpPr/>
          <p:nvPr/>
        </p:nvSpPr>
        <p:spPr>
          <a:xfrm>
            <a:off x="744071" y="2079811"/>
            <a:ext cx="4473388" cy="418341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40F41470-DD6F-9E5E-D817-E59AF0982626}"/>
              </a:ext>
            </a:extLst>
          </p:cNvPr>
          <p:cNvSpPr/>
          <p:nvPr/>
        </p:nvSpPr>
        <p:spPr>
          <a:xfrm>
            <a:off x="2070847" y="5647765"/>
            <a:ext cx="1864659" cy="61546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BF687B6F-A542-ECB2-79D9-613CEA68732D}"/>
              </a:ext>
            </a:extLst>
          </p:cNvPr>
          <p:cNvSpPr txBox="1"/>
          <p:nvPr/>
        </p:nvSpPr>
        <p:spPr>
          <a:xfrm>
            <a:off x="448235" y="1773624"/>
            <a:ext cx="295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accent1"/>
                </a:solidFill>
              </a:rPr>
              <a:t>1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A28F833E-91A2-C423-AF6D-D3D44D5FC7A7}"/>
              </a:ext>
            </a:extLst>
          </p:cNvPr>
          <p:cNvSpPr txBox="1"/>
          <p:nvPr/>
        </p:nvSpPr>
        <p:spPr>
          <a:xfrm>
            <a:off x="448235" y="2070847"/>
            <a:ext cx="295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accent1"/>
                </a:solidFill>
              </a:rPr>
              <a:t>2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667416C0-B20B-1C47-631F-648BC5197F64}"/>
              </a:ext>
            </a:extLst>
          </p:cNvPr>
          <p:cNvSpPr txBox="1"/>
          <p:nvPr/>
        </p:nvSpPr>
        <p:spPr>
          <a:xfrm>
            <a:off x="1775011" y="5586165"/>
            <a:ext cx="295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accent1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7721381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49F689-3E27-0E79-05B7-89A2CC2CE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LA BIBLIOTECA DEL USUARIO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1BB47AB-B9A3-11D0-77AC-A939AAD252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59504" y="1845734"/>
            <a:ext cx="5871884" cy="646454"/>
          </a:xfrm>
        </p:spPr>
        <p:txBody>
          <a:bodyPr/>
          <a:lstStyle/>
          <a:p>
            <a:r>
              <a:rPr lang="es-ES" dirty="0"/>
              <a:t>Aquí se mostrarán los libros creados por el usuario.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06FE5ED9-7F91-8735-31BC-FECA32B58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Web user manual por: Cristian Pérez reyes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ACACC16B-2F26-01A5-5AA9-069ABE54C7B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3014" t="8208" r="22426" b="43497"/>
          <a:stretch/>
        </p:blipFill>
        <p:spPr>
          <a:xfrm>
            <a:off x="349623" y="1845734"/>
            <a:ext cx="4957482" cy="2358713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E63FD3B9-B5ED-6C13-61D3-536AE209F48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1029" t="22435" r="41251" b="48153"/>
          <a:stretch/>
        </p:blipFill>
        <p:spPr>
          <a:xfrm>
            <a:off x="2828364" y="4204447"/>
            <a:ext cx="2160494" cy="1927412"/>
          </a:xfrm>
          <a:prstGeom prst="rect">
            <a:avLst/>
          </a:prstGeom>
        </p:spPr>
      </p:pic>
      <p:sp>
        <p:nvSpPr>
          <p:cNvPr id="9" name="Marcador de contenido 2">
            <a:extLst>
              <a:ext uri="{FF2B5EF4-FFF2-40B4-BE49-F238E27FC236}">
                <a16:creationId xmlns:a16="http://schemas.microsoft.com/office/drawing/2014/main" id="{840DD87A-4701-4D4E-09A4-FD524AE786BB}"/>
              </a:ext>
            </a:extLst>
          </p:cNvPr>
          <p:cNvSpPr txBox="1">
            <a:spLocks/>
          </p:cNvSpPr>
          <p:nvPr/>
        </p:nvSpPr>
        <p:spPr>
          <a:xfrm>
            <a:off x="5172633" y="4362435"/>
            <a:ext cx="5871884" cy="1927412"/>
          </a:xfrm>
          <a:prstGeom prst="rect">
            <a:avLst/>
          </a:prstGeom>
        </p:spPr>
        <p:txBody>
          <a:bodyPr vert="horz" lIns="0" tIns="45720" rIns="0" bIns="45720" rtlCol="0">
            <a:normAutofit fontScale="85000" lnSpcReduction="1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Al pasar por encima del libro, el usuario tendrá las opciones de: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Leer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Modificar los detalles del libro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Modificar el contenido del libro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Eliminar el libro</a:t>
            </a:r>
          </a:p>
        </p:txBody>
      </p:sp>
    </p:spTree>
    <p:extLst>
      <p:ext uri="{BB962C8B-B14F-4D97-AF65-F5344CB8AC3E}">
        <p14:creationId xmlns:p14="http://schemas.microsoft.com/office/powerpoint/2010/main" val="1392839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BF3F2C-396A-EEAB-D850-8C57C17A8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INTRODUCCIÓN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C01CBCA-22BF-D35B-FE7F-64CBF65822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6621332" cy="4023360"/>
          </a:xfrm>
        </p:spPr>
        <p:txBody>
          <a:bodyPr/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E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 web está diseñada para ofrecer un pequeño rincón que, tanto fuera como dentro de tu casa, te permita escribir aquello que te ha inspirado o las ideas que siempre has tenido.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E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 tiene un público objetivo definido, cualquiera puede entrar y empezar a escribir de forma anónima y dejar que otras personas participen en tus historias o simplemente las lean.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8C6BB2DE-C97D-DF31-74F5-B06AED5D68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Web user manual por: Cristian Pérez reyes</a:t>
            </a:r>
          </a:p>
        </p:txBody>
      </p:sp>
    </p:spTree>
    <p:extLst>
      <p:ext uri="{BB962C8B-B14F-4D97-AF65-F5344CB8AC3E}">
        <p14:creationId xmlns:p14="http://schemas.microsoft.com/office/powerpoint/2010/main" val="27135218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FEFA13-6BA5-C1D5-B86F-05E90A9835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OBJETIVO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4330FA2-C132-EDFB-BC4E-D90D72BC67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6620400" cy="4023360"/>
          </a:xfrm>
        </p:spPr>
        <p:txBody>
          <a:bodyPr/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E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El objetivo de crear esta web es dejar que la gente pueda escribir sus historias sin tener que preocuparse de que se conviertan en </a:t>
            </a:r>
            <a:r>
              <a:rPr lang="es-ES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bestsellers</a:t>
            </a:r>
            <a:r>
              <a:rPr lang="es-E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… Pero si se convierte en uno, ¡Mucho mejor </a:t>
            </a:r>
            <a:r>
              <a:rPr lang="es-ES" sz="1800" kern="100" dirty="0">
                <a:effectLst/>
                <a:latin typeface="Segoe UI Emoji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  <a:sym typeface="Segoe UI Emoji" panose="020B0502040204020203" pitchFamily="34" charset="0"/>
              </a:rPr>
              <a:t>😊</a:t>
            </a:r>
            <a:r>
              <a:rPr lang="es-E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!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E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 idea es escribir, compartir y leer historias, cuentos y una gran variedad de textos al alcance de todos.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D658E03-910A-C06E-068B-E39F9E5B2B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Web user manual por: Cristian Pérez reyes</a:t>
            </a:r>
          </a:p>
        </p:txBody>
      </p:sp>
    </p:spTree>
    <p:extLst>
      <p:ext uri="{BB962C8B-B14F-4D97-AF65-F5344CB8AC3E}">
        <p14:creationId xmlns:p14="http://schemas.microsoft.com/office/powerpoint/2010/main" val="26652476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A3C50B-1C9D-38DF-8017-39902E49E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FINALIDAD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D5E75B3-2500-7A46-9589-C49BB7C8DA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6620400" cy="4023360"/>
          </a:xfrm>
        </p:spPr>
        <p:txBody>
          <a:bodyPr/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E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 finalidad de este sitio es dejar volar tu imaginación y utilizar tu creatividad.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E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 resumen: usar nuestra inteligencia natural y no tanta Inteligencia Artificial para crear historias por y para personas.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5B22543-EF34-B6C1-5F03-5F33772C7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Web user manual por: Cristian Pérez reyes</a:t>
            </a:r>
          </a:p>
        </p:txBody>
      </p:sp>
    </p:spTree>
    <p:extLst>
      <p:ext uri="{BB962C8B-B14F-4D97-AF65-F5344CB8AC3E}">
        <p14:creationId xmlns:p14="http://schemas.microsoft.com/office/powerpoint/2010/main" val="9514695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9DEC4725-D853-F385-961C-30AC07ABF6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Web user manual por: Cristian Pérez reyes</a:t>
            </a:r>
          </a:p>
        </p:txBody>
      </p:sp>
      <p:graphicFrame>
        <p:nvGraphicFramePr>
          <p:cNvPr id="7" name="Diagrama 6">
            <a:extLst>
              <a:ext uri="{FF2B5EF4-FFF2-40B4-BE49-F238E27FC236}">
                <a16:creationId xmlns:a16="http://schemas.microsoft.com/office/drawing/2014/main" id="{38264308-3872-54B6-AEA4-02D16AAC5ED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72541853"/>
              </p:ext>
            </p:extLst>
          </p:nvPr>
        </p:nvGraphicFramePr>
        <p:xfrm>
          <a:off x="80682" y="33090"/>
          <a:ext cx="12003741" cy="62690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CuadroTexto 7">
            <a:extLst>
              <a:ext uri="{FF2B5EF4-FFF2-40B4-BE49-F238E27FC236}">
                <a16:creationId xmlns:a16="http://schemas.microsoft.com/office/drawing/2014/main" id="{CBFF60E9-17ED-163E-0FCB-A1D48BD066FC}"/>
              </a:ext>
            </a:extLst>
          </p:cNvPr>
          <p:cNvSpPr txBox="1"/>
          <p:nvPr/>
        </p:nvSpPr>
        <p:spPr>
          <a:xfrm>
            <a:off x="170329" y="152400"/>
            <a:ext cx="3515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Mapa gráfico de la web</a:t>
            </a:r>
          </a:p>
        </p:txBody>
      </p:sp>
    </p:spTree>
    <p:extLst>
      <p:ext uri="{BB962C8B-B14F-4D97-AF65-F5344CB8AC3E}">
        <p14:creationId xmlns:p14="http://schemas.microsoft.com/office/powerpoint/2010/main" val="2694505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0F37F0E-BDBE-D746-ED09-C9E301E375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Web user manual por: Cristian Pérez reyes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49E6DBF2-3CEF-5AAC-9C9C-62F1095695E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8208"/>
          <a:stretch/>
        </p:blipFill>
        <p:spPr>
          <a:xfrm>
            <a:off x="116541" y="2151530"/>
            <a:ext cx="7386918" cy="3644575"/>
          </a:xfrm>
          <a:prstGeom prst="rect">
            <a:avLst/>
          </a:prstGeom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216F28AB-E26B-BA72-EB30-CD93499D81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 dirty="0"/>
              <a:t>INDEX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501BA46E-C3E9-8EA4-0FE0-937F2053DDB9}"/>
              </a:ext>
            </a:extLst>
          </p:cNvPr>
          <p:cNvSpPr txBox="1"/>
          <p:nvPr/>
        </p:nvSpPr>
        <p:spPr>
          <a:xfrm>
            <a:off x="7718612" y="2151530"/>
            <a:ext cx="4285129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s-ES" sz="1400" b="1" dirty="0"/>
              <a:t>Novedades: </a:t>
            </a:r>
            <a:r>
              <a:rPr lang="es-ES" sz="1400" dirty="0"/>
              <a:t>Muestra los últimos 10 libros creados.</a:t>
            </a:r>
          </a:p>
          <a:p>
            <a:pPr marL="342900" indent="-342900">
              <a:buFont typeface="+mj-lt"/>
              <a:buAutoNum type="arabicPeriod"/>
            </a:pPr>
            <a:r>
              <a:rPr lang="es-ES" sz="1400" b="1" dirty="0"/>
              <a:t>Más leídos: </a:t>
            </a:r>
            <a:r>
              <a:rPr lang="es-ES" sz="1400" dirty="0"/>
              <a:t>Muestra los 10 libros más vistos.</a:t>
            </a:r>
          </a:p>
          <a:p>
            <a:pPr marL="342900" indent="-342900">
              <a:buFont typeface="+mj-lt"/>
              <a:buAutoNum type="arabicPeriod"/>
            </a:pPr>
            <a:r>
              <a:rPr lang="es-ES" sz="1400" b="1" dirty="0"/>
              <a:t>Búsqueda: </a:t>
            </a:r>
            <a:r>
              <a:rPr lang="es-ES" sz="1400" dirty="0"/>
              <a:t>por título y autor.</a:t>
            </a:r>
          </a:p>
          <a:p>
            <a:pPr marL="342900" indent="-342900">
              <a:buFont typeface="+mj-lt"/>
              <a:buAutoNum type="arabicPeriod"/>
            </a:pPr>
            <a:r>
              <a:rPr lang="es-ES" sz="1400" b="1" dirty="0"/>
              <a:t>Filtros:</a:t>
            </a:r>
            <a:r>
              <a:rPr lang="es-ES" sz="1400" dirty="0"/>
              <a:t> por tags.</a:t>
            </a:r>
          </a:p>
          <a:p>
            <a:pPr marL="342900" indent="-342900">
              <a:buFont typeface="+mj-lt"/>
              <a:buAutoNum type="arabicPeriod"/>
            </a:pPr>
            <a:r>
              <a:rPr lang="es-ES" sz="1400" b="1" dirty="0"/>
              <a:t>Usuario: </a:t>
            </a:r>
            <a:r>
              <a:rPr lang="es-ES" sz="1400" dirty="0"/>
              <a:t>Información del usuario.</a:t>
            </a:r>
          </a:p>
          <a:p>
            <a:pPr marL="342900" indent="-342900">
              <a:buFont typeface="+mj-lt"/>
              <a:buAutoNum type="arabicPeriod"/>
            </a:pPr>
            <a:r>
              <a:rPr lang="es-ES" sz="1400" b="1" dirty="0"/>
              <a:t>Acciones del usuario:</a:t>
            </a:r>
          </a:p>
          <a:p>
            <a:pPr marL="800100" lvl="1" indent="-342900">
              <a:buFont typeface="+mj-lt"/>
              <a:buAutoNum type="arabicPeriod"/>
            </a:pPr>
            <a:r>
              <a:rPr lang="es-ES" sz="1400" dirty="0"/>
              <a:t>Crear libro</a:t>
            </a:r>
          </a:p>
          <a:p>
            <a:pPr marL="800100" lvl="1" indent="-342900">
              <a:buFont typeface="+mj-lt"/>
              <a:buAutoNum type="arabicPeriod"/>
            </a:pPr>
            <a:r>
              <a:rPr lang="es-ES" sz="1400" dirty="0"/>
              <a:t>Ir a tu biblioteca</a:t>
            </a:r>
          </a:p>
          <a:p>
            <a:pPr marL="800100" lvl="1" indent="-342900">
              <a:buFont typeface="+mj-lt"/>
              <a:buAutoNum type="arabicPeriod"/>
            </a:pPr>
            <a:r>
              <a:rPr lang="es-ES" sz="1400" dirty="0" err="1"/>
              <a:t>Logout</a:t>
            </a:r>
            <a:r>
              <a:rPr lang="es-ES" sz="1400" dirty="0"/>
              <a:t> </a:t>
            </a:r>
            <a:r>
              <a:rPr lang="es-ES" sz="1000" dirty="0"/>
              <a:t>(Si está </a:t>
            </a:r>
            <a:r>
              <a:rPr lang="es-ES" sz="1000" dirty="0" err="1"/>
              <a:t>logeado</a:t>
            </a:r>
            <a:r>
              <a:rPr lang="es-ES" sz="1000" dirty="0"/>
              <a:t>)</a:t>
            </a:r>
          </a:p>
          <a:p>
            <a:pPr marL="800100" lvl="1" indent="-342900">
              <a:buFont typeface="+mj-lt"/>
              <a:buAutoNum type="arabicPeriod"/>
            </a:pPr>
            <a:r>
              <a:rPr lang="es-ES" sz="1400" dirty="0" err="1"/>
              <a:t>Login</a:t>
            </a:r>
            <a:r>
              <a:rPr lang="es-ES" sz="1400" dirty="0"/>
              <a:t> </a:t>
            </a:r>
            <a:r>
              <a:rPr lang="es-ES" sz="1000" dirty="0"/>
              <a:t>(Si no está </a:t>
            </a:r>
            <a:r>
              <a:rPr lang="es-ES" sz="1000" dirty="0" err="1"/>
              <a:t>logeado</a:t>
            </a:r>
            <a:r>
              <a:rPr lang="es-ES" sz="1000" dirty="0"/>
              <a:t>)</a:t>
            </a:r>
          </a:p>
          <a:p>
            <a:pPr marL="342900" indent="-342900">
              <a:buFont typeface="+mj-lt"/>
              <a:buAutoNum type="arabicPeriod"/>
            </a:pPr>
            <a:endParaRPr lang="es-ES" dirty="0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ACAED010-A98B-F690-5E47-D1EB9123EBAB}"/>
              </a:ext>
            </a:extLst>
          </p:cNvPr>
          <p:cNvSpPr/>
          <p:nvPr/>
        </p:nvSpPr>
        <p:spPr>
          <a:xfrm>
            <a:off x="1873624" y="2689412"/>
            <a:ext cx="3935505" cy="110984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38B854D9-5661-2973-A055-AE4BD86BCB46}"/>
              </a:ext>
            </a:extLst>
          </p:cNvPr>
          <p:cNvSpPr txBox="1"/>
          <p:nvPr/>
        </p:nvSpPr>
        <p:spPr>
          <a:xfrm>
            <a:off x="1577788" y="2689412"/>
            <a:ext cx="295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accent1"/>
                </a:solidFill>
              </a:rPr>
              <a:t>1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965FB8CE-D194-66F9-234A-2ACF5DD70C19}"/>
              </a:ext>
            </a:extLst>
          </p:cNvPr>
          <p:cNvSpPr/>
          <p:nvPr/>
        </p:nvSpPr>
        <p:spPr>
          <a:xfrm>
            <a:off x="1873624" y="3844719"/>
            <a:ext cx="3935505" cy="112955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C8BF7677-888B-EF50-E9FF-105EEECD83B9}"/>
              </a:ext>
            </a:extLst>
          </p:cNvPr>
          <p:cNvSpPr txBox="1"/>
          <p:nvPr/>
        </p:nvSpPr>
        <p:spPr>
          <a:xfrm>
            <a:off x="1577788" y="3844719"/>
            <a:ext cx="295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accent1"/>
                </a:solidFill>
              </a:rPr>
              <a:t>2</a:t>
            </a: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7E3CC1BA-F75E-E27E-9A6C-827525E1D393}"/>
              </a:ext>
            </a:extLst>
          </p:cNvPr>
          <p:cNvSpPr/>
          <p:nvPr/>
        </p:nvSpPr>
        <p:spPr>
          <a:xfrm>
            <a:off x="3021106" y="5522395"/>
            <a:ext cx="1568823" cy="24290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DA0CD8FD-32A5-4CC1-61B5-D2B8FDC66446}"/>
              </a:ext>
            </a:extLst>
          </p:cNvPr>
          <p:cNvSpPr txBox="1"/>
          <p:nvPr/>
        </p:nvSpPr>
        <p:spPr>
          <a:xfrm>
            <a:off x="2725270" y="5449504"/>
            <a:ext cx="295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accent1"/>
                </a:solidFill>
              </a:rPr>
              <a:t>3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710A1D25-1523-CA50-60A3-7A49CDB0D6CD}"/>
              </a:ext>
            </a:extLst>
          </p:cNvPr>
          <p:cNvSpPr/>
          <p:nvPr/>
        </p:nvSpPr>
        <p:spPr>
          <a:xfrm>
            <a:off x="143436" y="2212592"/>
            <a:ext cx="1219200" cy="145397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F0CD2023-383A-6262-A7E5-5B5307D8F7A3}"/>
              </a:ext>
            </a:extLst>
          </p:cNvPr>
          <p:cNvSpPr txBox="1"/>
          <p:nvPr/>
        </p:nvSpPr>
        <p:spPr>
          <a:xfrm>
            <a:off x="1362636" y="2146729"/>
            <a:ext cx="295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accent1"/>
                </a:solidFill>
              </a:rPr>
              <a:t>4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6EBA6ACA-5A83-10B0-CA16-299B43AA7650}"/>
              </a:ext>
            </a:extLst>
          </p:cNvPr>
          <p:cNvSpPr txBox="1"/>
          <p:nvPr/>
        </p:nvSpPr>
        <p:spPr>
          <a:xfrm>
            <a:off x="5952566" y="2146729"/>
            <a:ext cx="295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accent1"/>
                </a:solidFill>
              </a:rPr>
              <a:t>5</a:t>
            </a:r>
          </a:p>
        </p:txBody>
      </p:sp>
      <p:pic>
        <p:nvPicPr>
          <p:cNvPr id="21" name="Imagen 20">
            <a:extLst>
              <a:ext uri="{FF2B5EF4-FFF2-40B4-BE49-F238E27FC236}">
                <a16:creationId xmlns:a16="http://schemas.microsoft.com/office/drawing/2014/main" id="{76766BD9-CC3D-FB15-A680-54BC055D646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3382" t="8208"/>
          <a:stretch/>
        </p:blipFill>
        <p:spPr>
          <a:xfrm>
            <a:off x="6287811" y="2156011"/>
            <a:ext cx="1215647" cy="3609287"/>
          </a:xfrm>
          <a:prstGeom prst="rect">
            <a:avLst/>
          </a:prstGeom>
        </p:spPr>
      </p:pic>
      <p:sp>
        <p:nvSpPr>
          <p:cNvPr id="18" name="Rectángulo 17">
            <a:extLst>
              <a:ext uri="{FF2B5EF4-FFF2-40B4-BE49-F238E27FC236}">
                <a16:creationId xmlns:a16="http://schemas.microsoft.com/office/drawing/2014/main" id="{68BEE5A0-2BD0-E223-25E2-670527F3CF8F}"/>
              </a:ext>
            </a:extLst>
          </p:cNvPr>
          <p:cNvSpPr/>
          <p:nvPr/>
        </p:nvSpPr>
        <p:spPr>
          <a:xfrm>
            <a:off x="6230470" y="2212593"/>
            <a:ext cx="1299883" cy="121640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F2F13AD6-8452-50D0-EC9F-71FAC15D3237}"/>
              </a:ext>
            </a:extLst>
          </p:cNvPr>
          <p:cNvSpPr/>
          <p:nvPr/>
        </p:nvSpPr>
        <p:spPr>
          <a:xfrm>
            <a:off x="6230470" y="4974271"/>
            <a:ext cx="1299883" cy="8331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22C6F1AD-E5EF-FDEF-E366-AA8BE186DB94}"/>
              </a:ext>
            </a:extLst>
          </p:cNvPr>
          <p:cNvSpPr txBox="1"/>
          <p:nvPr/>
        </p:nvSpPr>
        <p:spPr>
          <a:xfrm>
            <a:off x="5889815" y="4962285"/>
            <a:ext cx="295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accent1"/>
                </a:solidFill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829772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n 11">
            <a:extLst>
              <a:ext uri="{FF2B5EF4-FFF2-40B4-BE49-F238E27FC236}">
                <a16:creationId xmlns:a16="http://schemas.microsoft.com/office/drawing/2014/main" id="{03AE1231-54CB-AA06-584A-FE6CCD91B4F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2500" t="8208" r="13162"/>
          <a:stretch/>
        </p:blipFill>
        <p:spPr>
          <a:xfrm>
            <a:off x="155248" y="1880315"/>
            <a:ext cx="6035969" cy="400606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B314D71-D155-FE2B-B51E-76BC0833C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CREAR LIBRO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04C24DE-2FE4-DDCE-0A30-1EC4FC5D9A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2876" y="1845734"/>
            <a:ext cx="4822804" cy="4023360"/>
          </a:xfrm>
        </p:spPr>
        <p:txBody>
          <a:bodyPr>
            <a:normAutofit fontScale="92500" lnSpcReduction="20000"/>
          </a:bodyPr>
          <a:lstStyle/>
          <a:p>
            <a:r>
              <a:rPr lang="es-ES" dirty="0"/>
              <a:t>Sección donde se crea el libro:</a:t>
            </a:r>
          </a:p>
          <a:p>
            <a:pPr marL="457200" indent="-457200">
              <a:buFont typeface="+mj-lt"/>
              <a:buAutoNum type="arabicPeriod"/>
            </a:pPr>
            <a:r>
              <a:rPr lang="es-ES" b="1" dirty="0"/>
              <a:t>Título</a:t>
            </a:r>
          </a:p>
          <a:p>
            <a:pPr marL="457200" indent="-457200">
              <a:buFont typeface="+mj-lt"/>
              <a:buAutoNum type="arabicPeriod"/>
            </a:pPr>
            <a:r>
              <a:rPr lang="es-ES" b="1" dirty="0"/>
              <a:t>Sinopsis</a:t>
            </a:r>
          </a:p>
          <a:p>
            <a:pPr marL="457200" indent="-457200">
              <a:buFont typeface="+mj-lt"/>
              <a:buAutoNum type="arabicPeriod"/>
            </a:pPr>
            <a:r>
              <a:rPr lang="es-ES" b="1" dirty="0"/>
              <a:t>Categoría:</a:t>
            </a:r>
            <a:r>
              <a:rPr lang="es-ES" dirty="0"/>
              <a:t> </a:t>
            </a:r>
            <a:r>
              <a:rPr lang="es-ES" sz="1600" dirty="0"/>
              <a:t>Te muestra un N.º aproximado de páginas</a:t>
            </a:r>
          </a:p>
          <a:p>
            <a:pPr marL="457200" indent="-457200">
              <a:buFont typeface="+mj-lt"/>
              <a:buAutoNum type="arabicPeriod"/>
            </a:pPr>
            <a:r>
              <a:rPr lang="es-ES" b="1" dirty="0"/>
              <a:t>N.º de páginas</a:t>
            </a:r>
          </a:p>
          <a:p>
            <a:pPr marL="457200" indent="-457200">
              <a:buFont typeface="+mj-lt"/>
              <a:buAutoNum type="arabicPeriod"/>
            </a:pPr>
            <a:r>
              <a:rPr lang="es-ES" b="1" dirty="0"/>
              <a:t>Tags:</a:t>
            </a:r>
            <a:r>
              <a:rPr lang="es-ES" dirty="0"/>
              <a:t> </a:t>
            </a:r>
            <a:r>
              <a:rPr lang="es-ES" sz="1600" dirty="0"/>
              <a:t>se pueden añadir o eliminar</a:t>
            </a:r>
          </a:p>
          <a:p>
            <a:pPr marL="457200" indent="-457200">
              <a:buFont typeface="+mj-lt"/>
              <a:buAutoNum type="arabicPeriod"/>
            </a:pPr>
            <a:r>
              <a:rPr lang="es-ES" b="1" dirty="0"/>
              <a:t>Imagen de portada</a:t>
            </a:r>
          </a:p>
          <a:p>
            <a:pPr marL="457200" indent="-457200">
              <a:buFont typeface="+mj-lt"/>
              <a:buAutoNum type="arabicPeriod"/>
            </a:pPr>
            <a:r>
              <a:rPr lang="es-ES" b="1" dirty="0"/>
              <a:t>Menú</a:t>
            </a:r>
          </a:p>
          <a:p>
            <a:pPr marL="749808" lvl="1" indent="-457200">
              <a:buFont typeface="+mj-lt"/>
              <a:buAutoNum type="arabicPeriod"/>
            </a:pPr>
            <a:r>
              <a:rPr lang="es-ES" dirty="0"/>
              <a:t>Volver al índex</a:t>
            </a:r>
          </a:p>
          <a:p>
            <a:pPr marL="749808" lvl="1" indent="-457200">
              <a:buFont typeface="+mj-lt"/>
              <a:buAutoNum type="arabicPeriod"/>
            </a:pPr>
            <a:r>
              <a:rPr lang="es-ES" dirty="0"/>
              <a:t>Cargar imagen de portada</a:t>
            </a:r>
          </a:p>
          <a:p>
            <a:pPr marL="749808" lvl="1" indent="-457200">
              <a:buFont typeface="+mj-lt"/>
              <a:buAutoNum type="arabicPeriod"/>
            </a:pPr>
            <a:r>
              <a:rPr lang="es-ES" dirty="0"/>
              <a:t>Eliminar imagen de portada</a:t>
            </a:r>
          </a:p>
          <a:p>
            <a:pPr marL="749808" lvl="1" indent="-457200">
              <a:buFont typeface="+mj-lt"/>
              <a:buAutoNum type="arabicPeriod"/>
            </a:pPr>
            <a:r>
              <a:rPr lang="es-ES" dirty="0"/>
              <a:t>Confirmar creación del libro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B79471E-B759-F3D4-353C-A8FAB3FD1C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Web user manual por: Cristian Pérez reyes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114F4996-0E0C-FF2D-D173-995C115F8FCE}"/>
              </a:ext>
            </a:extLst>
          </p:cNvPr>
          <p:cNvSpPr/>
          <p:nvPr/>
        </p:nvSpPr>
        <p:spPr>
          <a:xfrm>
            <a:off x="519952" y="1927641"/>
            <a:ext cx="2716307" cy="27767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7C5F5A9E-5ACA-2772-2C3E-FC0F66D1BA13}"/>
              </a:ext>
            </a:extLst>
          </p:cNvPr>
          <p:cNvSpPr/>
          <p:nvPr/>
        </p:nvSpPr>
        <p:spPr>
          <a:xfrm>
            <a:off x="519952" y="2174853"/>
            <a:ext cx="2716307" cy="94486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3CDC24DA-9392-0E32-35F5-A02E6562A040}"/>
              </a:ext>
            </a:extLst>
          </p:cNvPr>
          <p:cNvSpPr/>
          <p:nvPr/>
        </p:nvSpPr>
        <p:spPr>
          <a:xfrm>
            <a:off x="519952" y="3119719"/>
            <a:ext cx="2716307" cy="24721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F736EF4-C520-8CC6-0B51-BFE1B90F7240}"/>
              </a:ext>
            </a:extLst>
          </p:cNvPr>
          <p:cNvSpPr/>
          <p:nvPr/>
        </p:nvSpPr>
        <p:spPr>
          <a:xfrm>
            <a:off x="519952" y="3367463"/>
            <a:ext cx="2716307" cy="57700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62D18987-2355-C5C0-DB39-7C587EF11C52}"/>
              </a:ext>
            </a:extLst>
          </p:cNvPr>
          <p:cNvSpPr/>
          <p:nvPr/>
        </p:nvSpPr>
        <p:spPr>
          <a:xfrm>
            <a:off x="1264024" y="3942668"/>
            <a:ext cx="1129552" cy="49486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D00D9555-0810-E01D-D007-16E7C5493C32}"/>
              </a:ext>
            </a:extLst>
          </p:cNvPr>
          <p:cNvSpPr/>
          <p:nvPr/>
        </p:nvSpPr>
        <p:spPr>
          <a:xfrm>
            <a:off x="3236259" y="1879783"/>
            <a:ext cx="2716306" cy="400606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160DEE76-3437-EB29-4847-196DDADD740F}"/>
              </a:ext>
            </a:extLst>
          </p:cNvPr>
          <p:cNvSpPr/>
          <p:nvPr/>
        </p:nvSpPr>
        <p:spPr>
          <a:xfrm>
            <a:off x="2312895" y="5580576"/>
            <a:ext cx="1730188" cy="3052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1DD8EAF6-67EC-2E71-54F1-65771B6FBB58}"/>
              </a:ext>
            </a:extLst>
          </p:cNvPr>
          <p:cNvSpPr txBox="1"/>
          <p:nvPr/>
        </p:nvSpPr>
        <p:spPr>
          <a:xfrm>
            <a:off x="281300" y="1866581"/>
            <a:ext cx="295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accent1"/>
                </a:solidFill>
              </a:rPr>
              <a:t>1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0DACF325-6D68-A916-04A2-4E19E2F6D721}"/>
              </a:ext>
            </a:extLst>
          </p:cNvPr>
          <p:cNvSpPr txBox="1"/>
          <p:nvPr/>
        </p:nvSpPr>
        <p:spPr>
          <a:xfrm>
            <a:off x="281300" y="2224165"/>
            <a:ext cx="295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accent1"/>
                </a:solidFill>
              </a:rPr>
              <a:t>2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7C7976DB-D028-5333-EF5B-962BD285C7A3}"/>
              </a:ext>
            </a:extLst>
          </p:cNvPr>
          <p:cNvSpPr txBox="1"/>
          <p:nvPr/>
        </p:nvSpPr>
        <p:spPr>
          <a:xfrm>
            <a:off x="281300" y="3059668"/>
            <a:ext cx="295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accent1"/>
                </a:solidFill>
              </a:rPr>
              <a:t>3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0AD5BB73-2E2C-C7F7-3D28-60DE2A287398}"/>
              </a:ext>
            </a:extLst>
          </p:cNvPr>
          <p:cNvSpPr txBox="1"/>
          <p:nvPr/>
        </p:nvSpPr>
        <p:spPr>
          <a:xfrm>
            <a:off x="281300" y="3488082"/>
            <a:ext cx="295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accent1"/>
                </a:solidFill>
              </a:rPr>
              <a:t>4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8F1E0BCB-564A-F1FC-4802-A71FA4F54B58}"/>
              </a:ext>
            </a:extLst>
          </p:cNvPr>
          <p:cNvSpPr txBox="1"/>
          <p:nvPr/>
        </p:nvSpPr>
        <p:spPr>
          <a:xfrm>
            <a:off x="957527" y="4005433"/>
            <a:ext cx="295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accent1"/>
                </a:solidFill>
              </a:rPr>
              <a:t>5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3C73B023-1B2E-5654-12E1-5456599D2266}"/>
              </a:ext>
            </a:extLst>
          </p:cNvPr>
          <p:cNvSpPr txBox="1"/>
          <p:nvPr/>
        </p:nvSpPr>
        <p:spPr>
          <a:xfrm>
            <a:off x="5909438" y="1866570"/>
            <a:ext cx="295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accent1"/>
                </a:solidFill>
              </a:rPr>
              <a:t>6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8EFDC9EE-E6D9-5D4C-FFB9-74232002C005}"/>
              </a:ext>
            </a:extLst>
          </p:cNvPr>
          <p:cNvSpPr txBox="1"/>
          <p:nvPr/>
        </p:nvSpPr>
        <p:spPr>
          <a:xfrm>
            <a:off x="2018949" y="5547534"/>
            <a:ext cx="295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accent1"/>
                </a:solidFill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23464073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C0B8BD9-B871-EA40-468D-0F67DB8476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Web user manual por: Cristian Pérez reyes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7D76D587-72B8-2CF6-2FDD-84C9247B779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7509" t="32067" r="37640" b="23723"/>
          <a:stretch/>
        </p:blipFill>
        <p:spPr>
          <a:xfrm>
            <a:off x="1030941" y="1954308"/>
            <a:ext cx="4132729" cy="3951732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7A0043EA-3A65-1660-2E06-8A84A141D921}"/>
              </a:ext>
            </a:extLst>
          </p:cNvPr>
          <p:cNvSpPr txBox="1"/>
          <p:nvPr/>
        </p:nvSpPr>
        <p:spPr>
          <a:xfrm>
            <a:off x="5692588" y="1967939"/>
            <a:ext cx="395870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Al seleccionar un libro de la lista, se abre un cuadro que muestra información básica del libro:</a:t>
            </a:r>
          </a:p>
          <a:p>
            <a:pPr marL="342900" indent="-342900">
              <a:buFont typeface="+mj-lt"/>
              <a:buAutoNum type="arabicPeriod"/>
            </a:pPr>
            <a:endParaRPr lang="es-ES" dirty="0"/>
          </a:p>
          <a:p>
            <a:pPr marL="342900" indent="-342900">
              <a:buFont typeface="+mj-lt"/>
              <a:buAutoNum type="arabicPeriod"/>
            </a:pPr>
            <a:r>
              <a:rPr lang="es-ES" b="1" dirty="0"/>
              <a:t>Imagen de portada</a:t>
            </a:r>
          </a:p>
          <a:p>
            <a:pPr marL="342900" indent="-342900">
              <a:buFont typeface="+mj-lt"/>
              <a:buAutoNum type="arabicPeriod"/>
            </a:pPr>
            <a:r>
              <a:rPr lang="es-ES" b="1" dirty="0"/>
              <a:t>Título</a:t>
            </a:r>
          </a:p>
          <a:p>
            <a:pPr marL="342900" indent="-342900">
              <a:buFont typeface="+mj-lt"/>
              <a:buAutoNum type="arabicPeriod"/>
            </a:pPr>
            <a:r>
              <a:rPr lang="es-ES" b="1" dirty="0"/>
              <a:t>Autor principal</a:t>
            </a:r>
          </a:p>
          <a:p>
            <a:pPr marL="342900" indent="-342900">
              <a:buFont typeface="+mj-lt"/>
              <a:buAutoNum type="arabicPeriod"/>
            </a:pPr>
            <a:r>
              <a:rPr lang="es-ES" b="1" dirty="0"/>
              <a:t>Número de visualizaciones</a:t>
            </a:r>
          </a:p>
          <a:p>
            <a:pPr marL="342900" indent="-342900">
              <a:buFont typeface="+mj-lt"/>
              <a:buAutoNum type="arabicPeriod"/>
            </a:pPr>
            <a:r>
              <a:rPr lang="es-ES" b="1" dirty="0"/>
              <a:t>Puntuación</a:t>
            </a:r>
          </a:p>
          <a:p>
            <a:pPr marL="342900" indent="-342900">
              <a:buFont typeface="+mj-lt"/>
              <a:buAutoNum type="arabicPeriod"/>
            </a:pPr>
            <a:r>
              <a:rPr lang="es-ES" b="1" dirty="0"/>
              <a:t>Botón para empezar a leer</a:t>
            </a:r>
          </a:p>
          <a:p>
            <a:pPr marL="342900" indent="-342900">
              <a:buFont typeface="+mj-lt"/>
              <a:buAutoNum type="arabicPeriod"/>
            </a:pPr>
            <a:r>
              <a:rPr lang="es-ES" b="1" dirty="0"/>
              <a:t>Botón para ver más detalles</a:t>
            </a: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A73DB4CE-D4D7-A6A7-2B2E-6A36DE443530}"/>
              </a:ext>
            </a:extLst>
          </p:cNvPr>
          <p:cNvSpPr/>
          <p:nvPr/>
        </p:nvSpPr>
        <p:spPr>
          <a:xfrm>
            <a:off x="1730188" y="3137647"/>
            <a:ext cx="1228165" cy="185569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FD22B175-9BDE-AE65-D1BB-AC773EBF5CA9}"/>
              </a:ext>
            </a:extLst>
          </p:cNvPr>
          <p:cNvSpPr txBox="1"/>
          <p:nvPr/>
        </p:nvSpPr>
        <p:spPr>
          <a:xfrm>
            <a:off x="1506070" y="3244334"/>
            <a:ext cx="295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accent1"/>
                </a:solidFill>
              </a:rPr>
              <a:t>1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90909030-F2C6-633D-EE2B-1E534CB96BC3}"/>
              </a:ext>
            </a:extLst>
          </p:cNvPr>
          <p:cNvSpPr/>
          <p:nvPr/>
        </p:nvSpPr>
        <p:spPr>
          <a:xfrm>
            <a:off x="3072102" y="3137647"/>
            <a:ext cx="1625404" cy="29135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D55D0E6F-B0FE-30EE-8310-096E0721C3DA}"/>
              </a:ext>
            </a:extLst>
          </p:cNvPr>
          <p:cNvSpPr txBox="1"/>
          <p:nvPr/>
        </p:nvSpPr>
        <p:spPr>
          <a:xfrm>
            <a:off x="4663337" y="3059668"/>
            <a:ext cx="295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accent1"/>
                </a:solidFill>
              </a:rPr>
              <a:t>2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EE94BB27-8DAE-3282-FAC2-C019448D8223}"/>
              </a:ext>
            </a:extLst>
          </p:cNvPr>
          <p:cNvSpPr/>
          <p:nvPr/>
        </p:nvSpPr>
        <p:spPr>
          <a:xfrm>
            <a:off x="3072102" y="3433482"/>
            <a:ext cx="1625404" cy="29135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4B66E007-1B58-2FF6-CE80-B325BF75C2A5}"/>
              </a:ext>
            </a:extLst>
          </p:cNvPr>
          <p:cNvSpPr txBox="1"/>
          <p:nvPr/>
        </p:nvSpPr>
        <p:spPr>
          <a:xfrm>
            <a:off x="4692178" y="3394492"/>
            <a:ext cx="295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accent1"/>
                </a:solidFill>
              </a:rPr>
              <a:t>3</a:t>
            </a: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A557F016-1EC1-8C9B-8E00-21FB524B5408}"/>
              </a:ext>
            </a:extLst>
          </p:cNvPr>
          <p:cNvSpPr/>
          <p:nvPr/>
        </p:nvSpPr>
        <p:spPr>
          <a:xfrm>
            <a:off x="3487270" y="3807295"/>
            <a:ext cx="385483" cy="29135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5ED0252B-9BB6-1B49-30B9-C7DC54735E85}"/>
              </a:ext>
            </a:extLst>
          </p:cNvPr>
          <p:cNvSpPr txBox="1"/>
          <p:nvPr/>
        </p:nvSpPr>
        <p:spPr>
          <a:xfrm>
            <a:off x="3242430" y="3763824"/>
            <a:ext cx="295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accent1"/>
                </a:solidFill>
              </a:rPr>
              <a:t>4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F42B9AEA-582B-CF16-9743-B8305F6BF64C}"/>
              </a:ext>
            </a:extLst>
          </p:cNvPr>
          <p:cNvSpPr/>
          <p:nvPr/>
        </p:nvSpPr>
        <p:spPr>
          <a:xfrm>
            <a:off x="3922480" y="3809072"/>
            <a:ext cx="385483" cy="29135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936D74C3-1820-7C79-95AE-A0CD86F075FF}"/>
              </a:ext>
            </a:extLst>
          </p:cNvPr>
          <p:cNvSpPr txBox="1"/>
          <p:nvPr/>
        </p:nvSpPr>
        <p:spPr>
          <a:xfrm>
            <a:off x="4320565" y="3763824"/>
            <a:ext cx="295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accent1"/>
                </a:solidFill>
              </a:rPr>
              <a:t>5</a:t>
            </a: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AEFAD753-6EAD-F287-CFF8-F86D079FA5AF}"/>
              </a:ext>
            </a:extLst>
          </p:cNvPr>
          <p:cNvSpPr/>
          <p:nvPr/>
        </p:nvSpPr>
        <p:spPr>
          <a:xfrm>
            <a:off x="3072102" y="4320986"/>
            <a:ext cx="1625404" cy="29135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F76966AF-9AF4-C3BE-6626-DF5D116D6595}"/>
              </a:ext>
            </a:extLst>
          </p:cNvPr>
          <p:cNvSpPr txBox="1"/>
          <p:nvPr/>
        </p:nvSpPr>
        <p:spPr>
          <a:xfrm>
            <a:off x="4663337" y="4281996"/>
            <a:ext cx="295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accent1"/>
                </a:solidFill>
              </a:rPr>
              <a:t>6</a:t>
            </a:r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7365405D-847B-1E1B-A52B-A35AFDCB5A39}"/>
              </a:ext>
            </a:extLst>
          </p:cNvPr>
          <p:cNvSpPr/>
          <p:nvPr/>
        </p:nvSpPr>
        <p:spPr>
          <a:xfrm>
            <a:off x="3064827" y="4651328"/>
            <a:ext cx="1625404" cy="29135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1B4E9395-C194-5165-D1F2-071F0DEB8681}"/>
              </a:ext>
            </a:extLst>
          </p:cNvPr>
          <p:cNvSpPr txBox="1"/>
          <p:nvPr/>
        </p:nvSpPr>
        <p:spPr>
          <a:xfrm>
            <a:off x="4672302" y="4624009"/>
            <a:ext cx="295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accent1"/>
                </a:solidFill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6698430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3C5857-4727-02C0-95D4-CB9D9396EB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DETALLES DEL LIBRO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0C54406-DBE4-6BAC-970E-3CB27BB47C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8728" y="1934812"/>
            <a:ext cx="5459507" cy="4327517"/>
          </a:xfrm>
        </p:spPr>
        <p:txBody>
          <a:bodyPr>
            <a:normAutofit fontScale="70000" lnSpcReduction="20000"/>
          </a:bodyPr>
          <a:lstStyle/>
          <a:p>
            <a:r>
              <a:rPr lang="es-ES" dirty="0"/>
              <a:t>Aquí se muestra más información sobre el libro seleccionado:</a:t>
            </a:r>
          </a:p>
          <a:p>
            <a:pPr marL="457200" indent="-457200">
              <a:buFont typeface="+mj-lt"/>
              <a:buAutoNum type="arabicPeriod"/>
            </a:pPr>
            <a:r>
              <a:rPr lang="es-ES" b="1" dirty="0">
                <a:solidFill>
                  <a:schemeClr val="tx1"/>
                </a:solidFill>
              </a:rPr>
              <a:t>Imagen de portada</a:t>
            </a:r>
          </a:p>
          <a:p>
            <a:pPr marL="457200" indent="-457200">
              <a:buFont typeface="+mj-lt"/>
              <a:buAutoNum type="arabicPeriod"/>
            </a:pPr>
            <a:r>
              <a:rPr lang="es-ES" b="1" dirty="0">
                <a:solidFill>
                  <a:schemeClr val="tx1"/>
                </a:solidFill>
              </a:rPr>
              <a:t>Título</a:t>
            </a:r>
          </a:p>
          <a:p>
            <a:pPr marL="457200" indent="-457200">
              <a:buFont typeface="+mj-lt"/>
              <a:buAutoNum type="arabicPeriod"/>
            </a:pPr>
            <a:r>
              <a:rPr lang="es-ES" b="1" dirty="0">
                <a:solidFill>
                  <a:schemeClr val="tx1"/>
                </a:solidFill>
              </a:rPr>
              <a:t>Autor principal</a:t>
            </a:r>
          </a:p>
          <a:p>
            <a:pPr marL="457200" indent="-457200">
              <a:buFont typeface="+mj-lt"/>
              <a:buAutoNum type="arabicPeriod"/>
            </a:pPr>
            <a:r>
              <a:rPr lang="es-ES" b="1" dirty="0">
                <a:solidFill>
                  <a:schemeClr val="tx1"/>
                </a:solidFill>
              </a:rPr>
              <a:t>Puntuación</a:t>
            </a:r>
          </a:p>
          <a:p>
            <a:pPr marL="457200" indent="-457200">
              <a:buFont typeface="+mj-lt"/>
              <a:buAutoNum type="arabicPeriod"/>
            </a:pPr>
            <a:r>
              <a:rPr lang="es-ES" b="1" dirty="0">
                <a:solidFill>
                  <a:schemeClr val="tx1"/>
                </a:solidFill>
              </a:rPr>
              <a:t>Cantidad de páginas total</a:t>
            </a:r>
          </a:p>
          <a:p>
            <a:pPr marL="457200" indent="-457200">
              <a:buFont typeface="+mj-lt"/>
              <a:buAutoNum type="arabicPeriod"/>
            </a:pPr>
            <a:r>
              <a:rPr lang="es-ES" b="1" dirty="0">
                <a:solidFill>
                  <a:schemeClr val="tx1"/>
                </a:solidFill>
              </a:rPr>
              <a:t>Sinopsis</a:t>
            </a:r>
          </a:p>
          <a:p>
            <a:pPr marL="457200" indent="-457200">
              <a:buFont typeface="+mj-lt"/>
              <a:buAutoNum type="arabicPeriod"/>
            </a:pPr>
            <a:r>
              <a:rPr lang="es-ES" b="1" dirty="0">
                <a:solidFill>
                  <a:schemeClr val="tx1"/>
                </a:solidFill>
              </a:rPr>
              <a:t>Tags</a:t>
            </a:r>
          </a:p>
          <a:p>
            <a:pPr marL="457200" indent="-457200">
              <a:buFont typeface="+mj-lt"/>
              <a:buAutoNum type="arabicPeriod"/>
            </a:pPr>
            <a:r>
              <a:rPr lang="es-ES" b="1" dirty="0">
                <a:solidFill>
                  <a:schemeClr val="tx1"/>
                </a:solidFill>
              </a:rPr>
              <a:t>Coautores: </a:t>
            </a:r>
            <a:r>
              <a:rPr lang="es-ES" dirty="0">
                <a:solidFill>
                  <a:schemeClr val="tx1"/>
                </a:solidFill>
              </a:rPr>
              <a:t>Usuarios que han participado en el libro</a:t>
            </a:r>
          </a:p>
          <a:p>
            <a:pPr marL="457200" indent="-457200">
              <a:buFont typeface="+mj-lt"/>
              <a:buAutoNum type="arabicPeriod"/>
            </a:pPr>
            <a:r>
              <a:rPr lang="es-ES" b="1" dirty="0">
                <a:solidFill>
                  <a:schemeClr val="tx1"/>
                </a:solidFill>
              </a:rPr>
              <a:t>Comentarios</a:t>
            </a:r>
          </a:p>
          <a:p>
            <a:pPr marL="457200" indent="-457200">
              <a:buFont typeface="+mj-lt"/>
              <a:buAutoNum type="arabicPeriod"/>
            </a:pPr>
            <a:r>
              <a:rPr lang="es-ES" b="1" dirty="0">
                <a:solidFill>
                  <a:schemeClr val="tx1"/>
                </a:solidFill>
              </a:rPr>
              <a:t>Vuelta al índex</a:t>
            </a:r>
          </a:p>
          <a:p>
            <a:pPr marL="457200" indent="-457200">
              <a:buFont typeface="+mj-lt"/>
              <a:buAutoNum type="arabicPeriod"/>
            </a:pPr>
            <a:r>
              <a:rPr lang="es-ES" b="1" dirty="0">
                <a:solidFill>
                  <a:schemeClr val="tx1"/>
                </a:solidFill>
              </a:rPr>
              <a:t>Leer libro</a:t>
            </a:r>
          </a:p>
          <a:p>
            <a:pPr marL="457200" indent="-457200">
              <a:buFont typeface="+mj-lt"/>
              <a:buAutoNum type="arabicPeriod"/>
            </a:pPr>
            <a:r>
              <a:rPr lang="es-ES" b="1" dirty="0">
                <a:solidFill>
                  <a:schemeClr val="tx1"/>
                </a:solidFill>
              </a:rPr>
              <a:t>Escribir páginas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2D21F1FF-4B97-78B0-B210-16706FD36B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Web user manual por: Cristian Pérez reyes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0545F8D7-6FF3-509D-4DD1-7FB305F2E36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500" t="8208" r="16985"/>
          <a:stretch/>
        </p:blipFill>
        <p:spPr>
          <a:xfrm>
            <a:off x="242047" y="1934813"/>
            <a:ext cx="5746377" cy="4327518"/>
          </a:xfrm>
          <a:prstGeom prst="rect">
            <a:avLst/>
          </a:prstGeom>
        </p:spPr>
      </p:pic>
      <p:sp>
        <p:nvSpPr>
          <p:cNvPr id="7" name="Rectángulo 6">
            <a:extLst>
              <a:ext uri="{FF2B5EF4-FFF2-40B4-BE49-F238E27FC236}">
                <a16:creationId xmlns:a16="http://schemas.microsoft.com/office/drawing/2014/main" id="{9A3DFE36-D6BC-E16C-99C3-85AEDF0CD228}"/>
              </a:ext>
            </a:extLst>
          </p:cNvPr>
          <p:cNvSpPr/>
          <p:nvPr/>
        </p:nvSpPr>
        <p:spPr>
          <a:xfrm>
            <a:off x="2635625" y="1999129"/>
            <a:ext cx="923364" cy="156882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9987AAFE-7391-B94C-31F2-23E8BD6211A1}"/>
              </a:ext>
            </a:extLst>
          </p:cNvPr>
          <p:cNvSpPr/>
          <p:nvPr/>
        </p:nvSpPr>
        <p:spPr>
          <a:xfrm>
            <a:off x="2635625" y="3567953"/>
            <a:ext cx="923364" cy="19745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8FC4E79-8F20-48A0-E089-D00599491BD2}"/>
              </a:ext>
            </a:extLst>
          </p:cNvPr>
          <p:cNvSpPr/>
          <p:nvPr/>
        </p:nvSpPr>
        <p:spPr>
          <a:xfrm>
            <a:off x="959224" y="3765406"/>
            <a:ext cx="340658" cy="19745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A44FCB49-06DC-A8E1-E894-06C0AB87F786}"/>
              </a:ext>
            </a:extLst>
          </p:cNvPr>
          <p:cNvSpPr/>
          <p:nvPr/>
        </p:nvSpPr>
        <p:spPr>
          <a:xfrm>
            <a:off x="2774576" y="3765405"/>
            <a:ext cx="452717" cy="19745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52E2B28A-7061-4FA0-724B-B3CEA2EA7EC8}"/>
              </a:ext>
            </a:extLst>
          </p:cNvPr>
          <p:cNvSpPr/>
          <p:nvPr/>
        </p:nvSpPr>
        <p:spPr>
          <a:xfrm>
            <a:off x="4713196" y="3765404"/>
            <a:ext cx="452717" cy="19745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1CA032C4-978D-41B3-B095-148D14F16FE2}"/>
              </a:ext>
            </a:extLst>
          </p:cNvPr>
          <p:cNvSpPr/>
          <p:nvPr/>
        </p:nvSpPr>
        <p:spPr>
          <a:xfrm>
            <a:off x="959224" y="3972281"/>
            <a:ext cx="4206689" cy="68936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CC92B2E4-BE97-9B07-0F40-BD80C8E5943C}"/>
              </a:ext>
            </a:extLst>
          </p:cNvPr>
          <p:cNvSpPr/>
          <p:nvPr/>
        </p:nvSpPr>
        <p:spPr>
          <a:xfrm>
            <a:off x="959223" y="4661647"/>
            <a:ext cx="4206689" cy="19745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17521E9D-989E-CBA3-57F4-6EE42A4BE39F}"/>
              </a:ext>
            </a:extLst>
          </p:cNvPr>
          <p:cNvSpPr/>
          <p:nvPr/>
        </p:nvSpPr>
        <p:spPr>
          <a:xfrm>
            <a:off x="959223" y="4859100"/>
            <a:ext cx="4206689" cy="27767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AD92E785-B6EB-3D92-BEA9-1EA4312146ED}"/>
              </a:ext>
            </a:extLst>
          </p:cNvPr>
          <p:cNvSpPr/>
          <p:nvPr/>
        </p:nvSpPr>
        <p:spPr>
          <a:xfrm>
            <a:off x="959223" y="5221596"/>
            <a:ext cx="4206689" cy="38382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E980CEEB-A6D1-8D00-F2F8-27BD8E827886}"/>
              </a:ext>
            </a:extLst>
          </p:cNvPr>
          <p:cNvSpPr txBox="1"/>
          <p:nvPr/>
        </p:nvSpPr>
        <p:spPr>
          <a:xfrm>
            <a:off x="2339789" y="1934812"/>
            <a:ext cx="295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accent1"/>
                </a:solidFill>
              </a:rPr>
              <a:t>1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95D385B3-BBB0-8E7E-6160-A7531C889D36}"/>
              </a:ext>
            </a:extLst>
          </p:cNvPr>
          <p:cNvSpPr txBox="1"/>
          <p:nvPr/>
        </p:nvSpPr>
        <p:spPr>
          <a:xfrm>
            <a:off x="2384611" y="3478595"/>
            <a:ext cx="295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accent1"/>
                </a:solidFill>
              </a:rPr>
              <a:t>2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CACBAFA2-703E-DF31-B83A-3322DDEDA41E}"/>
              </a:ext>
            </a:extLst>
          </p:cNvPr>
          <p:cNvSpPr txBox="1"/>
          <p:nvPr/>
        </p:nvSpPr>
        <p:spPr>
          <a:xfrm>
            <a:off x="2522441" y="3685470"/>
            <a:ext cx="295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accent1"/>
                </a:solidFill>
              </a:rPr>
              <a:t>3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BB179452-F367-8DB8-85B3-FAB9BAA0720D}"/>
              </a:ext>
            </a:extLst>
          </p:cNvPr>
          <p:cNvSpPr txBox="1"/>
          <p:nvPr/>
        </p:nvSpPr>
        <p:spPr>
          <a:xfrm>
            <a:off x="645463" y="3685470"/>
            <a:ext cx="295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accent1"/>
                </a:solidFill>
              </a:rPr>
              <a:t>4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267595FD-DD50-A071-1A99-CFAB17BA7406}"/>
              </a:ext>
            </a:extLst>
          </p:cNvPr>
          <p:cNvSpPr txBox="1"/>
          <p:nvPr/>
        </p:nvSpPr>
        <p:spPr>
          <a:xfrm>
            <a:off x="5121091" y="3663252"/>
            <a:ext cx="295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accent1"/>
                </a:solidFill>
              </a:rPr>
              <a:t>5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F90558F7-D8B9-24DF-68D7-29B64410290A}"/>
              </a:ext>
            </a:extLst>
          </p:cNvPr>
          <p:cNvSpPr txBox="1"/>
          <p:nvPr/>
        </p:nvSpPr>
        <p:spPr>
          <a:xfrm>
            <a:off x="645463" y="4126091"/>
            <a:ext cx="295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accent1"/>
                </a:solidFill>
              </a:rPr>
              <a:t>6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4405AA63-066F-302D-7685-E9369139F1E2}"/>
              </a:ext>
            </a:extLst>
          </p:cNvPr>
          <p:cNvSpPr txBox="1"/>
          <p:nvPr/>
        </p:nvSpPr>
        <p:spPr>
          <a:xfrm>
            <a:off x="645463" y="4575707"/>
            <a:ext cx="295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accent1"/>
                </a:solidFill>
              </a:rPr>
              <a:t>7</a:t>
            </a: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437B0434-72C3-04C3-4654-51E9979CD96D}"/>
              </a:ext>
            </a:extLst>
          </p:cNvPr>
          <p:cNvSpPr txBox="1"/>
          <p:nvPr/>
        </p:nvSpPr>
        <p:spPr>
          <a:xfrm>
            <a:off x="654425" y="4849915"/>
            <a:ext cx="295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accent1"/>
                </a:solidFill>
              </a:rPr>
              <a:t>8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EC6574B5-2DE2-9FC5-0FE9-BB6B2BF0930D}"/>
              </a:ext>
            </a:extLst>
          </p:cNvPr>
          <p:cNvSpPr txBox="1"/>
          <p:nvPr/>
        </p:nvSpPr>
        <p:spPr>
          <a:xfrm>
            <a:off x="658906" y="5215110"/>
            <a:ext cx="295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accent1"/>
                </a:solidFill>
              </a:rPr>
              <a:t>9</a:t>
            </a:r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9ECBF78D-3950-60C2-2AF1-66D5214CCE65}"/>
              </a:ext>
            </a:extLst>
          </p:cNvPr>
          <p:cNvSpPr/>
          <p:nvPr/>
        </p:nvSpPr>
        <p:spPr>
          <a:xfrm>
            <a:off x="2339789" y="5967917"/>
            <a:ext cx="478488" cy="29404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70589498-D5BC-8412-7FA6-E3E1F385E82B}"/>
              </a:ext>
            </a:extLst>
          </p:cNvPr>
          <p:cNvSpPr/>
          <p:nvPr/>
        </p:nvSpPr>
        <p:spPr>
          <a:xfrm>
            <a:off x="2858063" y="5978396"/>
            <a:ext cx="478488" cy="29404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BD4ABA59-2AF3-1079-0702-7795440637AC}"/>
              </a:ext>
            </a:extLst>
          </p:cNvPr>
          <p:cNvSpPr/>
          <p:nvPr/>
        </p:nvSpPr>
        <p:spPr>
          <a:xfrm>
            <a:off x="3376337" y="5978396"/>
            <a:ext cx="478488" cy="29404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95BF38AC-14C8-2DE6-60CE-246517D0F229}"/>
              </a:ext>
            </a:extLst>
          </p:cNvPr>
          <p:cNvSpPr txBox="1"/>
          <p:nvPr/>
        </p:nvSpPr>
        <p:spPr>
          <a:xfrm>
            <a:off x="2365559" y="5684525"/>
            <a:ext cx="4269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accent1"/>
                </a:solidFill>
              </a:rPr>
              <a:t>10</a:t>
            </a:r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644E0ED8-C16F-B810-9CA1-5CFFEA578626}"/>
              </a:ext>
            </a:extLst>
          </p:cNvPr>
          <p:cNvSpPr txBox="1"/>
          <p:nvPr/>
        </p:nvSpPr>
        <p:spPr>
          <a:xfrm>
            <a:off x="2891952" y="5684525"/>
            <a:ext cx="4269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accent1"/>
                </a:solidFill>
              </a:rPr>
              <a:t>11</a:t>
            </a:r>
          </a:p>
        </p:txBody>
      </p:sp>
      <p:sp>
        <p:nvSpPr>
          <p:cNvPr id="35" name="CuadroTexto 34">
            <a:extLst>
              <a:ext uri="{FF2B5EF4-FFF2-40B4-BE49-F238E27FC236}">
                <a16:creationId xmlns:a16="http://schemas.microsoft.com/office/drawing/2014/main" id="{051C5A39-D66A-27C1-676B-B320909003A0}"/>
              </a:ext>
            </a:extLst>
          </p:cNvPr>
          <p:cNvSpPr txBox="1"/>
          <p:nvPr/>
        </p:nvSpPr>
        <p:spPr>
          <a:xfrm>
            <a:off x="3395092" y="5684525"/>
            <a:ext cx="4269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accent1"/>
                </a:solidFill>
              </a:rPr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143557593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ción">
  <a:themeElements>
    <a:clrScheme name="Retrospección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ció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ción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409</TotalTime>
  <Words>604</Words>
  <Application>Microsoft Office PowerPoint</Application>
  <PresentationFormat>Panorámica</PresentationFormat>
  <Paragraphs>137</Paragraphs>
  <Slides>11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7" baseType="lpstr">
      <vt:lpstr>Algerian</vt:lpstr>
      <vt:lpstr>Arial</vt:lpstr>
      <vt:lpstr>Calibri</vt:lpstr>
      <vt:lpstr>Calibri Light</vt:lpstr>
      <vt:lpstr>Segoe UI Emoji</vt:lpstr>
      <vt:lpstr>Retrospección</vt:lpstr>
      <vt:lpstr>Presentación de PowerPoint</vt:lpstr>
      <vt:lpstr>INTRODUCCIÓN</vt:lpstr>
      <vt:lpstr>OBJETIVO</vt:lpstr>
      <vt:lpstr>FINALIDAD</vt:lpstr>
      <vt:lpstr>Presentación de PowerPoint</vt:lpstr>
      <vt:lpstr>INDEX</vt:lpstr>
      <vt:lpstr>CREAR LIBRO</vt:lpstr>
      <vt:lpstr>Presentación de PowerPoint</vt:lpstr>
      <vt:lpstr>DETALLES DEL LIBRO</vt:lpstr>
      <vt:lpstr>ESCRIBIR LIBRO</vt:lpstr>
      <vt:lpstr>LA BIBLIOTECA DEL USUARIO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Cristian Pérez</dc:creator>
  <cp:lastModifiedBy>Cristian Pérez</cp:lastModifiedBy>
  <cp:revision>10</cp:revision>
  <dcterms:created xsi:type="dcterms:W3CDTF">2024-09-11T07:51:56Z</dcterms:created>
  <dcterms:modified xsi:type="dcterms:W3CDTF">2024-09-11T14:41:41Z</dcterms:modified>
</cp:coreProperties>
</file>

<file path=docProps/thumbnail.jpeg>
</file>